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318" r:id="rId2"/>
    <p:sldId id="329" r:id="rId3"/>
    <p:sldId id="330" r:id="rId4"/>
    <p:sldId id="331" r:id="rId5"/>
    <p:sldId id="332" r:id="rId6"/>
    <p:sldId id="338" r:id="rId7"/>
  </p:sldIdLst>
  <p:sldSz cx="12188825" cy="6858000"/>
  <p:notesSz cx="6858000" cy="9144000"/>
  <p:custDataLst>
    <p:tags r:id="rId10"/>
  </p:custDataLst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1018">
          <p15:clr>
            <a:srgbClr val="A4A3A4"/>
          </p15:clr>
        </p15:guide>
        <p15:guide id="5" orient="horz" pos="3886">
          <p15:clr>
            <a:srgbClr val="A4A3A4"/>
          </p15:clr>
        </p15:guide>
        <p15:guide id="6" orient="horz" pos="2928">
          <p15:clr>
            <a:srgbClr val="A4A3A4"/>
          </p15:clr>
        </p15:guide>
        <p15:guide id="7" orient="horz" pos="3072">
          <p15:clr>
            <a:srgbClr val="A4A3A4"/>
          </p15:clr>
        </p15:guide>
        <p15:guide id="8" orient="horz" pos="407">
          <p15:clr>
            <a:srgbClr val="A4A3A4"/>
          </p15:clr>
        </p15:guide>
        <p15:guide id="9" pos="3839">
          <p15:clr>
            <a:srgbClr val="A4A3A4"/>
          </p15:clr>
        </p15:guide>
        <p15:guide id="10" pos="959">
          <p15:clr>
            <a:srgbClr val="A4A3A4"/>
          </p15:clr>
        </p15:guide>
        <p15:guide id="11" pos="7151">
          <p15:clr>
            <a:srgbClr val="A4A3A4"/>
          </p15:clr>
        </p15:guide>
        <p15:guide id="12" pos="671">
          <p15:clr>
            <a:srgbClr val="A4A3A4"/>
          </p15:clr>
        </p15:guide>
        <p15:guide id="13" pos="4991">
          <p15:clr>
            <a:srgbClr val="A4A3A4"/>
          </p15:clr>
        </p15:guide>
        <p15:guide id="14" pos="7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282"/>
    <a:srgbClr val="6E90FE"/>
    <a:srgbClr val="8086FC"/>
    <a:srgbClr val="6D6DFB"/>
    <a:srgbClr val="4E78F0"/>
    <a:srgbClr val="F0932C"/>
    <a:srgbClr val="92C610"/>
    <a:srgbClr val="9FD812"/>
    <a:srgbClr val="E05F2C"/>
    <a:srgbClr val="0ABE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29" autoAdjust="0"/>
  </p:normalViewPr>
  <p:slideViewPr>
    <p:cSldViewPr showGuides="1">
      <p:cViewPr varScale="1">
        <p:scale>
          <a:sx n="114" d="100"/>
          <a:sy n="114" d="100"/>
        </p:scale>
        <p:origin x="414" y="102"/>
      </p:cViewPr>
      <p:guideLst>
        <p:guide orient="horz" pos="2160"/>
        <p:guide orient="horz" pos="4030"/>
        <p:guide orient="horz" pos="1152"/>
        <p:guide orient="horz" pos="1018"/>
        <p:guide orient="horz" pos="3886"/>
        <p:guide orient="horz" pos="2928"/>
        <p:guide orient="horz" pos="3072"/>
        <p:guide orient="horz" pos="407"/>
        <p:guide pos="3839"/>
        <p:guide pos="959"/>
        <p:guide pos="7151"/>
        <p:guide pos="671"/>
        <p:guide pos="4991"/>
        <p:guide pos="70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307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BA91F1-7E8C-41C9-A838-D658A98417D5}" type="doc">
      <dgm:prSet loTypeId="urn:microsoft.com/office/officeart/2005/8/layout/list1" loCatId="list" qsTypeId="urn:microsoft.com/office/officeart/2005/8/quickstyle/simple1" qsCatId="simple" csTypeId="urn:microsoft.com/office/officeart/2005/8/colors/accent6_2" csCatId="accent6" phldr="1"/>
      <dgm:spPr/>
      <dgm:t>
        <a:bodyPr rtlCol="0"/>
        <a:lstStyle/>
        <a:p>
          <a:pPr rtl="0"/>
          <a:endParaRPr lang="en-US"/>
        </a:p>
      </dgm:t>
    </dgm:pt>
    <dgm:pt modelId="{9A97DD9A-212E-426A-9594-7FEEEC4E1E2E}">
      <dgm:prSet phldrT="[Text]"/>
      <dgm:spPr/>
      <dgm:t>
        <a:bodyPr rtlCol="0"/>
        <a:lstStyle/>
        <a:p>
          <a:pPr rtl="0"/>
          <a:r>
            <a:rPr lang="pt-PT" b="1" i="0" dirty="0"/>
            <a:t>Logótipo</a:t>
          </a:r>
          <a:endParaRPr lang="pt-PT" b="1" noProof="0" dirty="0"/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CFB8B198-74C4-4710-BA7C-5F16A52BB9D3}" type="parTrans" cxnId="{6EE1A5DD-79E9-4FC2-BFBE-DA7B4C71D980}">
      <dgm:prSet/>
      <dgm:spPr/>
      <dgm:t>
        <a:bodyPr rtlCol="0"/>
        <a:lstStyle/>
        <a:p>
          <a:pPr rtl="0"/>
          <a:endParaRPr lang="pt-PT" noProof="0" dirty="0"/>
        </a:p>
      </dgm:t>
    </dgm:pt>
    <dgm:pt modelId="{A822033B-D112-4812-B9AC-0AEDBC4B3389}" type="sibTrans" cxnId="{6EE1A5DD-79E9-4FC2-BFBE-DA7B4C71D980}">
      <dgm:prSet/>
      <dgm:spPr/>
      <dgm:t>
        <a:bodyPr rtlCol="0"/>
        <a:lstStyle/>
        <a:p>
          <a:pPr rtl="0"/>
          <a:endParaRPr lang="pt-PT" noProof="0" dirty="0"/>
        </a:p>
      </dgm:t>
    </dgm:pt>
    <dgm:pt modelId="{B7F093E9-7C2E-44B4-8B3B-6CBE0FE3E35E}">
      <dgm:prSet phldrT="[Text]"/>
      <dgm:spPr/>
      <dgm:t>
        <a:bodyPr rtlCol="0"/>
        <a:lstStyle/>
        <a:p>
          <a:pPr rtl="0"/>
          <a:r>
            <a:rPr lang="pt-PT" b="1" noProof="0" dirty="0"/>
            <a:t>Menu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975EB889-7FE2-4B31-A57C-D6644EDC0C5B}" type="parTrans" cxnId="{05382DB0-93E0-41A2-9F05-DBE0C57CD836}">
      <dgm:prSet/>
      <dgm:spPr/>
      <dgm:t>
        <a:bodyPr rtlCol="0"/>
        <a:lstStyle/>
        <a:p>
          <a:pPr rtl="0"/>
          <a:endParaRPr lang="pt-PT" noProof="0" dirty="0"/>
        </a:p>
      </dgm:t>
    </dgm:pt>
    <dgm:pt modelId="{A2D02C68-2709-4715-A187-1730828C882F}" type="sibTrans" cxnId="{05382DB0-93E0-41A2-9F05-DBE0C57CD836}">
      <dgm:prSet/>
      <dgm:spPr/>
      <dgm:t>
        <a:bodyPr rtlCol="0"/>
        <a:lstStyle/>
        <a:p>
          <a:pPr rtl="0"/>
          <a:endParaRPr lang="pt-PT" noProof="0" dirty="0"/>
        </a:p>
      </dgm:t>
    </dgm:pt>
    <dgm:pt modelId="{9767D06C-E342-4313-B844-7CBE4BE72372}">
      <dgm:prSet phldrT="[Text]"/>
      <dgm:spPr/>
      <dgm:t>
        <a:bodyPr rtlCol="0"/>
        <a:lstStyle/>
        <a:p>
          <a:pPr rtl="0"/>
          <a:r>
            <a:rPr lang="pt-PT" b="1" noProof="0" dirty="0"/>
            <a:t>Terminar sessão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07642ABB-36AA-4345-A138-3BA34143FF70}" type="parTrans" cxnId="{1F9E31E8-2B2E-4F8E-AA9B-B5366FE84796}">
      <dgm:prSet/>
      <dgm:spPr/>
      <dgm:t>
        <a:bodyPr rtlCol="0"/>
        <a:lstStyle/>
        <a:p>
          <a:pPr rtl="0"/>
          <a:endParaRPr lang="pt-PT" noProof="0" dirty="0"/>
        </a:p>
      </dgm:t>
    </dgm:pt>
    <dgm:pt modelId="{5B3210CA-F7F6-43EC-9250-21702872AB7F}" type="sibTrans" cxnId="{1F9E31E8-2B2E-4F8E-AA9B-B5366FE84796}">
      <dgm:prSet/>
      <dgm:spPr/>
      <dgm:t>
        <a:bodyPr rtlCol="0"/>
        <a:lstStyle/>
        <a:p>
          <a:pPr rtl="0"/>
          <a:endParaRPr lang="pt-PT" noProof="0" dirty="0"/>
        </a:p>
      </dgm:t>
    </dgm:pt>
    <dgm:pt modelId="{45D65E2E-57FB-46B9-A23E-155578272902}">
      <dgm:prSet phldrT="[Text]"/>
      <dgm:spPr/>
      <dgm:t>
        <a:bodyPr rtlCol="0"/>
        <a:lstStyle/>
        <a:p>
          <a:pPr rtl="0"/>
          <a:r>
            <a:rPr lang="pt-PT" b="0" noProof="0" dirty="0"/>
            <a:t> Visão de </a:t>
          </a:r>
          <a:r>
            <a:rPr lang="pt-PT" b="0" i="0" dirty="0"/>
            <a:t>moderador</a:t>
          </a:r>
          <a:endParaRPr lang="pt-PT" b="0" noProof="0" dirty="0"/>
        </a:p>
      </dgm:t>
      <dgm:extLst>
        <a:ext uri="{E40237B7-FDA0-4F09-8148-C483321AD2D9}">
          <dgm14:cNvPr xmlns:dgm14="http://schemas.microsoft.com/office/drawing/2010/diagram" id="0" name="" title="Step 1 task"/>
        </a:ext>
      </dgm:extLst>
    </dgm:pt>
    <dgm:pt modelId="{D504A610-38C8-4BDE-BB8B-E71AB9A63BD2}" type="parTrans" cxnId="{FE68F8E0-776A-49A3-8850-D44015EFEFE4}">
      <dgm:prSet/>
      <dgm:spPr/>
      <dgm:t>
        <a:bodyPr rtlCol="0"/>
        <a:lstStyle/>
        <a:p>
          <a:pPr rtl="0"/>
          <a:endParaRPr lang="pt-PT" noProof="0" dirty="0"/>
        </a:p>
      </dgm:t>
    </dgm:pt>
    <dgm:pt modelId="{C35F0E74-D801-4FFD-B331-4EF428DDF3B5}" type="sibTrans" cxnId="{FE68F8E0-776A-49A3-8850-D44015EFEFE4}">
      <dgm:prSet/>
      <dgm:spPr/>
      <dgm:t>
        <a:bodyPr rtlCol="0"/>
        <a:lstStyle/>
        <a:p>
          <a:pPr rtl="0"/>
          <a:endParaRPr lang="pt-PT" noProof="0" dirty="0"/>
        </a:p>
      </dgm:t>
    </dgm:pt>
    <dgm:pt modelId="{6F3E996A-0AA3-4EE3-B260-122F07FC63B9}">
      <dgm:prSet phldrT="[Text]"/>
      <dgm:spPr/>
      <dgm:t>
        <a:bodyPr rtlCol="0"/>
        <a:lstStyle/>
        <a:p>
          <a:pPr rtl="0"/>
          <a:r>
            <a:rPr lang="pt-PT" noProof="0" dirty="0"/>
            <a:t> Login</a:t>
          </a:r>
        </a:p>
      </dgm:t>
    </dgm:pt>
    <dgm:pt modelId="{C5F8FC29-3CC2-48C8-A0BA-184301B9A503}" type="parTrans" cxnId="{8EA684B7-844F-4D1A-913B-4AA924E72F75}">
      <dgm:prSet/>
      <dgm:spPr/>
      <dgm:t>
        <a:bodyPr rtlCol="0"/>
        <a:lstStyle/>
        <a:p>
          <a:pPr rtl="0"/>
          <a:endParaRPr lang="pt-PT" noProof="0" dirty="0"/>
        </a:p>
      </dgm:t>
    </dgm:pt>
    <dgm:pt modelId="{4960F7FB-C4ED-4761-9484-C868EE2CA5D8}" type="sibTrans" cxnId="{8EA684B7-844F-4D1A-913B-4AA924E72F75}">
      <dgm:prSet/>
      <dgm:spPr/>
      <dgm:t>
        <a:bodyPr rtlCol="0"/>
        <a:lstStyle/>
        <a:p>
          <a:pPr rtl="0"/>
          <a:endParaRPr lang="pt-PT" noProof="0" dirty="0"/>
        </a:p>
      </dgm:t>
    </dgm:pt>
    <dgm:pt modelId="{3D6FB82D-8702-4FD5-B446-B15492C8E8D3}">
      <dgm:prSet phldrT="[Text]"/>
      <dgm:spPr/>
      <dgm:t>
        <a:bodyPr rtlCol="0"/>
        <a:lstStyle/>
        <a:p>
          <a:pPr rtl="0"/>
          <a:r>
            <a:rPr lang="pt-PT" noProof="0" dirty="0"/>
            <a:t> Mudar moeda</a:t>
          </a:r>
        </a:p>
      </dgm:t>
      <dgm:extLst>
        <a:ext uri="{E40237B7-FDA0-4F09-8148-C483321AD2D9}">
          <dgm14:cNvPr xmlns:dgm14="http://schemas.microsoft.com/office/drawing/2010/diagram" id="0" name="" title="Step 2 task"/>
        </a:ext>
      </dgm:extLst>
    </dgm:pt>
    <dgm:pt modelId="{01064A5F-A089-4040-BEA5-E691D4390BDE}" type="parTrans" cxnId="{8C4DF61B-AB41-4B3C-AC5A-E6632D6E5366}">
      <dgm:prSet/>
      <dgm:spPr/>
      <dgm:t>
        <a:bodyPr rtlCol="0"/>
        <a:lstStyle/>
        <a:p>
          <a:pPr rtl="0"/>
          <a:endParaRPr lang="pt-PT" noProof="0" dirty="0"/>
        </a:p>
      </dgm:t>
    </dgm:pt>
    <dgm:pt modelId="{C0A9B8D0-1A45-4904-98C0-4C9491006681}" type="sibTrans" cxnId="{8C4DF61B-AB41-4B3C-AC5A-E6632D6E5366}">
      <dgm:prSet/>
      <dgm:spPr/>
      <dgm:t>
        <a:bodyPr rtlCol="0"/>
        <a:lstStyle/>
        <a:p>
          <a:pPr rtl="0"/>
          <a:endParaRPr lang="pt-PT" noProof="0" dirty="0"/>
        </a:p>
      </dgm:t>
    </dgm:pt>
    <dgm:pt modelId="{1F256EDC-5F96-4744-B15C-2D1943C70739}">
      <dgm:prSet phldrT="[Text]"/>
      <dgm:spPr/>
      <dgm:t>
        <a:bodyPr rtlCol="0"/>
        <a:lstStyle/>
        <a:p>
          <a:pPr rtl="0"/>
          <a:r>
            <a:rPr lang="pt-PT" noProof="0" dirty="0"/>
            <a:t> Consultar</a:t>
          </a:r>
        </a:p>
      </dgm:t>
    </dgm:pt>
    <dgm:pt modelId="{2BDBFB8C-BDE9-486A-8DD1-A7FCA6AED5F0}" type="parTrans" cxnId="{81E937BE-E59C-4053-B608-515948E2BA0B}">
      <dgm:prSet/>
      <dgm:spPr/>
      <dgm:t>
        <a:bodyPr rtlCol="0"/>
        <a:lstStyle/>
        <a:p>
          <a:pPr rtl="0"/>
          <a:endParaRPr lang="pt-PT" noProof="0" dirty="0"/>
        </a:p>
      </dgm:t>
    </dgm:pt>
    <dgm:pt modelId="{360B594D-5CE0-47CD-8F68-0B32F75E34FC}" type="sibTrans" cxnId="{81E937BE-E59C-4053-B608-515948E2BA0B}">
      <dgm:prSet/>
      <dgm:spPr/>
      <dgm:t>
        <a:bodyPr rtlCol="0"/>
        <a:lstStyle/>
        <a:p>
          <a:pPr rtl="0"/>
          <a:endParaRPr lang="pt-PT" noProof="0" dirty="0"/>
        </a:p>
      </dgm:t>
    </dgm:pt>
    <dgm:pt modelId="{4AD13E16-C8EF-4219-ADEC-3EFA367F63FB}">
      <dgm:prSet phldrT="[Text]"/>
      <dgm:spPr/>
      <dgm:t>
        <a:bodyPr rtlCol="0"/>
        <a:lstStyle/>
        <a:p>
          <a:pPr rtl="0"/>
          <a:r>
            <a:rPr lang="pt-PT" noProof="0" dirty="0"/>
            <a:t> Editar dados</a:t>
          </a:r>
        </a:p>
      </dgm:t>
      <dgm:extLst>
        <a:ext uri="{E40237B7-FDA0-4F09-8148-C483321AD2D9}">
          <dgm14:cNvPr xmlns:dgm14="http://schemas.microsoft.com/office/drawing/2010/diagram" id="0" name="" title="Step 3 task"/>
        </a:ext>
      </dgm:extLst>
    </dgm:pt>
    <dgm:pt modelId="{C2D82D0B-71BA-449B-9321-1F02F63BBED8}" type="parTrans" cxnId="{359D3EBF-2FA2-42B9-BDAA-062B1B914EC4}">
      <dgm:prSet/>
      <dgm:spPr/>
      <dgm:t>
        <a:bodyPr rtlCol="0"/>
        <a:lstStyle/>
        <a:p>
          <a:pPr rtl="0"/>
          <a:endParaRPr lang="pt-PT" noProof="0" dirty="0"/>
        </a:p>
      </dgm:t>
    </dgm:pt>
    <dgm:pt modelId="{7C9354BF-915D-40A9-977F-DCD4C79AE9A4}" type="sibTrans" cxnId="{359D3EBF-2FA2-42B9-BDAA-062B1B914EC4}">
      <dgm:prSet/>
      <dgm:spPr/>
      <dgm:t>
        <a:bodyPr rtlCol="0"/>
        <a:lstStyle/>
        <a:p>
          <a:pPr rtl="0"/>
          <a:endParaRPr lang="pt-PT" noProof="0" dirty="0"/>
        </a:p>
      </dgm:t>
    </dgm:pt>
    <dgm:pt modelId="{E62E8DBD-6957-4873-8E9D-000853AF034E}">
      <dgm:prSet phldrT="[Text]"/>
      <dgm:spPr/>
      <dgm:t>
        <a:bodyPr rtlCol="0"/>
        <a:lstStyle/>
        <a:p>
          <a:pPr rtl="0"/>
          <a:r>
            <a:rPr lang="pt-PT" noProof="0" dirty="0"/>
            <a:t> Eliminar conta</a:t>
          </a:r>
        </a:p>
      </dgm:t>
    </dgm:pt>
    <dgm:pt modelId="{DC8459CB-CD30-4A19-BE62-7046BC0E735E}" type="parTrans" cxnId="{DFA9CA37-0D98-4D62-B9D1-293C52A395D2}">
      <dgm:prSet/>
      <dgm:spPr/>
      <dgm:t>
        <a:bodyPr rtlCol="0"/>
        <a:lstStyle/>
        <a:p>
          <a:pPr rtl="0"/>
          <a:endParaRPr lang="pt-PT" noProof="0" dirty="0"/>
        </a:p>
      </dgm:t>
    </dgm:pt>
    <dgm:pt modelId="{B9474C92-CD0A-4B03-9103-B97B975A3D86}" type="sibTrans" cxnId="{DFA9CA37-0D98-4D62-B9D1-293C52A395D2}">
      <dgm:prSet/>
      <dgm:spPr/>
      <dgm:t>
        <a:bodyPr rtlCol="0"/>
        <a:lstStyle/>
        <a:p>
          <a:pPr rtl="0"/>
          <a:endParaRPr lang="pt-PT" noProof="0" dirty="0"/>
        </a:p>
      </dgm:t>
    </dgm:pt>
    <dgm:pt modelId="{C01F0420-A8FD-456B-A128-A947B0507B5A}">
      <dgm:prSet phldrT="[Text]"/>
      <dgm:spPr/>
      <dgm:t>
        <a:bodyPr rtlCol="0"/>
        <a:lstStyle/>
        <a:p>
          <a:pPr rtl="0"/>
          <a:r>
            <a:rPr lang="pt-PT" noProof="0" dirty="0"/>
            <a:t> Registo</a:t>
          </a:r>
        </a:p>
      </dgm:t>
    </dgm:pt>
    <dgm:pt modelId="{9E72C9E9-C750-4569-9E5F-8D454176F465}" type="parTrans" cxnId="{C0BDDA0E-54D1-4798-A570-BC38E4062C2B}">
      <dgm:prSet/>
      <dgm:spPr/>
      <dgm:t>
        <a:bodyPr/>
        <a:lstStyle/>
        <a:p>
          <a:endParaRPr lang="pt-PT"/>
        </a:p>
      </dgm:t>
    </dgm:pt>
    <dgm:pt modelId="{AF6369F9-FD65-4AA4-8928-0CA248EA7C2D}" type="sibTrans" cxnId="{C0BDDA0E-54D1-4798-A570-BC38E4062C2B}">
      <dgm:prSet/>
      <dgm:spPr/>
      <dgm:t>
        <a:bodyPr/>
        <a:lstStyle/>
        <a:p>
          <a:endParaRPr lang="pt-PT"/>
        </a:p>
      </dgm:t>
    </dgm:pt>
    <dgm:pt modelId="{CF95AEF3-65BC-4252-A1CB-4958C6EB453E}">
      <dgm:prSet phldrT="[Text]"/>
      <dgm:spPr/>
      <dgm:t>
        <a:bodyPr rtlCol="0"/>
        <a:lstStyle/>
        <a:p>
          <a:pPr rtl="0"/>
          <a:r>
            <a:rPr lang="pt-PT" noProof="0" dirty="0"/>
            <a:t> Depósitos</a:t>
          </a:r>
        </a:p>
      </dgm:t>
    </dgm:pt>
    <dgm:pt modelId="{53C72B35-5AD9-4153-AF2F-0D7E965C5FE7}" type="parTrans" cxnId="{83AB5DEB-51E2-4261-9372-C4213169BC44}">
      <dgm:prSet/>
      <dgm:spPr/>
      <dgm:t>
        <a:bodyPr/>
        <a:lstStyle/>
        <a:p>
          <a:endParaRPr lang="pt-PT"/>
        </a:p>
      </dgm:t>
    </dgm:pt>
    <dgm:pt modelId="{C43CB267-D9CD-4B04-8321-7CBC85BA3DCC}" type="sibTrans" cxnId="{83AB5DEB-51E2-4261-9372-C4213169BC44}">
      <dgm:prSet/>
      <dgm:spPr/>
      <dgm:t>
        <a:bodyPr/>
        <a:lstStyle/>
        <a:p>
          <a:endParaRPr lang="pt-PT"/>
        </a:p>
      </dgm:t>
    </dgm:pt>
    <dgm:pt modelId="{0007A863-AA38-4EA5-8B15-69D2B374C93F}">
      <dgm:prSet phldrT="[Text]"/>
      <dgm:spPr/>
      <dgm:t>
        <a:bodyPr rtlCol="0"/>
        <a:lstStyle/>
        <a:p>
          <a:pPr rtl="0"/>
          <a:r>
            <a:rPr lang="pt-PT" noProof="0" dirty="0"/>
            <a:t> Levantamentos</a:t>
          </a:r>
        </a:p>
      </dgm:t>
    </dgm:pt>
    <dgm:pt modelId="{0C921425-772E-4B01-954A-AF0540D28F5F}" type="parTrans" cxnId="{4D3110CA-FB56-4306-ADE8-2761296A361B}">
      <dgm:prSet/>
      <dgm:spPr/>
      <dgm:t>
        <a:bodyPr/>
        <a:lstStyle/>
        <a:p>
          <a:endParaRPr lang="pt-PT"/>
        </a:p>
      </dgm:t>
    </dgm:pt>
    <dgm:pt modelId="{B2B92B00-76D0-4D2B-9FC7-E9422901F2D9}" type="sibTrans" cxnId="{4D3110CA-FB56-4306-ADE8-2761296A361B}">
      <dgm:prSet/>
      <dgm:spPr/>
      <dgm:t>
        <a:bodyPr/>
        <a:lstStyle/>
        <a:p>
          <a:endParaRPr lang="pt-PT"/>
        </a:p>
      </dgm:t>
    </dgm:pt>
    <dgm:pt modelId="{7E0E8263-C179-41AC-B534-08FABC246310}">
      <dgm:prSet phldrT="[Text]"/>
      <dgm:spPr/>
      <dgm:t>
        <a:bodyPr rtlCol="0"/>
        <a:lstStyle/>
        <a:p>
          <a:pPr rtl="0"/>
          <a:r>
            <a:rPr lang="pt-PT" noProof="0" dirty="0"/>
            <a:t> Transferências</a:t>
          </a:r>
        </a:p>
      </dgm:t>
    </dgm:pt>
    <dgm:pt modelId="{C99DE85A-291B-4B7A-92CD-58F279D8F9AD}" type="parTrans" cxnId="{E413E0ED-A503-4B07-BAF6-3793362ACE80}">
      <dgm:prSet/>
      <dgm:spPr/>
      <dgm:t>
        <a:bodyPr/>
        <a:lstStyle/>
        <a:p>
          <a:endParaRPr lang="pt-PT"/>
        </a:p>
      </dgm:t>
    </dgm:pt>
    <dgm:pt modelId="{27342018-D464-4C56-8795-9501FE4B3B30}" type="sibTrans" cxnId="{E413E0ED-A503-4B07-BAF6-3793362ACE80}">
      <dgm:prSet/>
      <dgm:spPr/>
      <dgm:t>
        <a:bodyPr/>
        <a:lstStyle/>
        <a:p>
          <a:endParaRPr lang="pt-PT"/>
        </a:p>
      </dgm:t>
    </dgm:pt>
    <dgm:pt modelId="{98C132DB-F4BB-49E5-9563-57E5C5A90293}">
      <dgm:prSet phldrT="[Text]"/>
      <dgm:spPr/>
      <dgm:t>
        <a:bodyPr rtlCol="0"/>
        <a:lstStyle/>
        <a:p>
          <a:pPr rtl="0"/>
          <a:r>
            <a:rPr lang="pt-PT" noProof="0" dirty="0"/>
            <a:t> Donativos</a:t>
          </a:r>
        </a:p>
      </dgm:t>
    </dgm:pt>
    <dgm:pt modelId="{E7D54F72-6F63-4A28-9CBE-59BDB328A2F3}" type="parTrans" cxnId="{BF9851A7-0DEA-463D-B782-384F786D8BBD}">
      <dgm:prSet/>
      <dgm:spPr/>
      <dgm:t>
        <a:bodyPr/>
        <a:lstStyle/>
        <a:p>
          <a:endParaRPr lang="pt-PT"/>
        </a:p>
      </dgm:t>
    </dgm:pt>
    <dgm:pt modelId="{48D0375E-E907-4E2D-A0BD-0F25531FB7CD}" type="sibTrans" cxnId="{BF9851A7-0DEA-463D-B782-384F786D8BBD}">
      <dgm:prSet/>
      <dgm:spPr/>
      <dgm:t>
        <a:bodyPr/>
        <a:lstStyle/>
        <a:p>
          <a:endParaRPr lang="pt-PT"/>
        </a:p>
      </dgm:t>
    </dgm:pt>
    <dgm:pt modelId="{BAF59B3C-1C53-450E-B268-78FED5C69171}">
      <dgm:prSet phldrT="[Text]"/>
      <dgm:spPr/>
      <dgm:t>
        <a:bodyPr rtlCol="0"/>
        <a:lstStyle/>
        <a:p>
          <a:pPr rtl="0"/>
          <a:r>
            <a:rPr lang="pt-PT" noProof="0" dirty="0"/>
            <a:t> Terminar sessão</a:t>
          </a:r>
        </a:p>
      </dgm:t>
    </dgm:pt>
    <dgm:pt modelId="{B90D5E1C-8FA8-4A46-95F5-99E32F8F0262}" type="parTrans" cxnId="{486EEE43-B437-4853-952D-503EFEF3DE49}">
      <dgm:prSet/>
      <dgm:spPr/>
      <dgm:t>
        <a:bodyPr/>
        <a:lstStyle/>
        <a:p>
          <a:endParaRPr lang="pt-PT"/>
        </a:p>
      </dgm:t>
    </dgm:pt>
    <dgm:pt modelId="{5FF6D801-0E13-4965-92EA-AD44B5779F05}" type="sibTrans" cxnId="{486EEE43-B437-4853-952D-503EFEF3DE49}">
      <dgm:prSet/>
      <dgm:spPr/>
      <dgm:t>
        <a:bodyPr/>
        <a:lstStyle/>
        <a:p>
          <a:endParaRPr lang="pt-PT"/>
        </a:p>
      </dgm:t>
    </dgm:pt>
    <dgm:pt modelId="{85BAD528-0C64-40E0-BB20-8F396E0E24F9}">
      <dgm:prSet phldrT="[Text]"/>
      <dgm:spPr/>
      <dgm:t>
        <a:bodyPr rtlCol="0"/>
        <a:lstStyle/>
        <a:p>
          <a:pPr rtl="0"/>
          <a:r>
            <a:rPr lang="pt-PT" noProof="0" dirty="0"/>
            <a:t> Terminar sessão </a:t>
          </a:r>
        </a:p>
      </dgm:t>
    </dgm:pt>
    <dgm:pt modelId="{CA3B249B-5D82-4CCA-9A0E-AE6F2BE2FB56}" type="parTrans" cxnId="{C60E9ADB-8F81-43A8-BCE3-7A05B23A0B27}">
      <dgm:prSet/>
      <dgm:spPr/>
      <dgm:t>
        <a:bodyPr/>
        <a:lstStyle/>
        <a:p>
          <a:endParaRPr lang="pt-PT"/>
        </a:p>
      </dgm:t>
    </dgm:pt>
    <dgm:pt modelId="{A533DEE5-8326-4FD9-966F-19876D407124}" type="sibTrans" cxnId="{C60E9ADB-8F81-43A8-BCE3-7A05B23A0B27}">
      <dgm:prSet/>
      <dgm:spPr/>
      <dgm:t>
        <a:bodyPr/>
        <a:lstStyle/>
        <a:p>
          <a:endParaRPr lang="pt-PT"/>
        </a:p>
      </dgm:t>
    </dgm:pt>
    <dgm:pt modelId="{E5C161DA-8307-4A2A-849A-60366DF59179}">
      <dgm:prSet phldrT="[Text]"/>
      <dgm:spPr/>
      <dgm:t>
        <a:bodyPr rtlCol="0"/>
        <a:lstStyle/>
        <a:p>
          <a:pPr rtl="0"/>
          <a:r>
            <a:rPr lang="pt-PT" noProof="0" dirty="0"/>
            <a:t> Sair</a:t>
          </a:r>
        </a:p>
      </dgm:t>
    </dgm:pt>
    <dgm:pt modelId="{9243396B-A405-4624-9936-BB0AAA0FED41}" type="parTrans" cxnId="{1728DD7E-DE29-4CF9-88F6-15F5D8D957AC}">
      <dgm:prSet/>
      <dgm:spPr/>
      <dgm:t>
        <a:bodyPr/>
        <a:lstStyle/>
        <a:p>
          <a:endParaRPr lang="pt-PT"/>
        </a:p>
      </dgm:t>
    </dgm:pt>
    <dgm:pt modelId="{50A90284-6544-49EC-8129-8784C0214131}" type="sibTrans" cxnId="{1728DD7E-DE29-4CF9-88F6-15F5D8D957AC}">
      <dgm:prSet/>
      <dgm:spPr/>
      <dgm:t>
        <a:bodyPr/>
        <a:lstStyle/>
        <a:p>
          <a:endParaRPr lang="pt-PT"/>
        </a:p>
      </dgm:t>
    </dgm:pt>
    <dgm:pt modelId="{BF2881D7-900F-4C8E-9F09-9C05371A57B2}" type="pres">
      <dgm:prSet presAssocID="{1DBA91F1-7E8C-41C9-A838-D658A98417D5}" presName="linear" presStyleCnt="0">
        <dgm:presLayoutVars>
          <dgm:dir/>
          <dgm:animLvl val="lvl"/>
          <dgm:resizeHandles val="exact"/>
        </dgm:presLayoutVars>
      </dgm:prSet>
      <dgm:spPr/>
    </dgm:pt>
    <dgm:pt modelId="{9FB0A25D-1E70-42A1-9576-9E02D777FD4E}" type="pres">
      <dgm:prSet presAssocID="{9A97DD9A-212E-426A-9594-7FEEEC4E1E2E}" presName="parentLin" presStyleCnt="0"/>
      <dgm:spPr/>
    </dgm:pt>
    <dgm:pt modelId="{BE73E007-796D-4489-903F-12724FB5CC09}" type="pres">
      <dgm:prSet presAssocID="{9A97DD9A-212E-426A-9594-7FEEEC4E1E2E}" presName="parentLeftMargin" presStyleLbl="node1" presStyleIdx="0" presStyleCnt="3"/>
      <dgm:spPr/>
    </dgm:pt>
    <dgm:pt modelId="{31FF8910-63AB-4043-A89B-AB8E707B7A48}" type="pres">
      <dgm:prSet presAssocID="{9A97DD9A-212E-426A-9594-7FEEEC4E1E2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EB05BDB-5555-4796-8535-314A88387643}" type="pres">
      <dgm:prSet presAssocID="{9A97DD9A-212E-426A-9594-7FEEEC4E1E2E}" presName="negativeSpace" presStyleCnt="0"/>
      <dgm:spPr/>
    </dgm:pt>
    <dgm:pt modelId="{A3E10D09-1C38-4A24-82EE-5A6C623231D5}" type="pres">
      <dgm:prSet presAssocID="{9A97DD9A-212E-426A-9594-7FEEEC4E1E2E}" presName="childText" presStyleLbl="conFgAcc1" presStyleIdx="0" presStyleCnt="3">
        <dgm:presLayoutVars>
          <dgm:bulletEnabled val="1"/>
        </dgm:presLayoutVars>
      </dgm:prSet>
      <dgm:spPr/>
    </dgm:pt>
    <dgm:pt modelId="{4ADA33E3-F576-4BEE-8839-FD6C876D98B5}" type="pres">
      <dgm:prSet presAssocID="{A822033B-D112-4812-B9AC-0AEDBC4B3389}" presName="spaceBetweenRectangles" presStyleCnt="0"/>
      <dgm:spPr/>
    </dgm:pt>
    <dgm:pt modelId="{90673E8C-1446-4013-AA38-FC1EE3BD6C54}" type="pres">
      <dgm:prSet presAssocID="{B7F093E9-7C2E-44B4-8B3B-6CBE0FE3E35E}" presName="parentLin" presStyleCnt="0"/>
      <dgm:spPr/>
    </dgm:pt>
    <dgm:pt modelId="{1012288B-580C-4D8E-A1DB-5619E6992D98}" type="pres">
      <dgm:prSet presAssocID="{B7F093E9-7C2E-44B4-8B3B-6CBE0FE3E35E}" presName="parentLeftMargin" presStyleLbl="node1" presStyleIdx="0" presStyleCnt="3"/>
      <dgm:spPr/>
    </dgm:pt>
    <dgm:pt modelId="{E828DDC4-0756-415A-B957-94B602877A4A}" type="pres">
      <dgm:prSet presAssocID="{B7F093E9-7C2E-44B4-8B3B-6CBE0FE3E35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0EE3688-F309-4931-8F7F-576379D488AD}" type="pres">
      <dgm:prSet presAssocID="{B7F093E9-7C2E-44B4-8B3B-6CBE0FE3E35E}" presName="negativeSpace" presStyleCnt="0"/>
      <dgm:spPr/>
    </dgm:pt>
    <dgm:pt modelId="{3ABBBA71-EF6A-41E4-B9DB-7884A5F441C0}" type="pres">
      <dgm:prSet presAssocID="{B7F093E9-7C2E-44B4-8B3B-6CBE0FE3E35E}" presName="childText" presStyleLbl="conFgAcc1" presStyleIdx="1" presStyleCnt="3">
        <dgm:presLayoutVars>
          <dgm:bulletEnabled val="1"/>
        </dgm:presLayoutVars>
      </dgm:prSet>
      <dgm:spPr/>
    </dgm:pt>
    <dgm:pt modelId="{EAABDE5D-D995-413D-932A-DBC14797A88A}" type="pres">
      <dgm:prSet presAssocID="{A2D02C68-2709-4715-A187-1730828C882F}" presName="spaceBetweenRectangles" presStyleCnt="0"/>
      <dgm:spPr/>
    </dgm:pt>
    <dgm:pt modelId="{2B213EDA-1352-4685-938D-F449494E5371}" type="pres">
      <dgm:prSet presAssocID="{9767D06C-E342-4313-B844-7CBE4BE72372}" presName="parentLin" presStyleCnt="0"/>
      <dgm:spPr/>
    </dgm:pt>
    <dgm:pt modelId="{A2108333-CFBA-4258-B92F-D7C0B72566DB}" type="pres">
      <dgm:prSet presAssocID="{9767D06C-E342-4313-B844-7CBE4BE72372}" presName="parentLeftMargin" presStyleLbl="node1" presStyleIdx="1" presStyleCnt="3"/>
      <dgm:spPr/>
    </dgm:pt>
    <dgm:pt modelId="{86A43697-948B-4853-B9AD-64B1F9243917}" type="pres">
      <dgm:prSet presAssocID="{9767D06C-E342-4313-B844-7CBE4BE7237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3918582-54C1-47CF-9745-315ABFF27B9E}" type="pres">
      <dgm:prSet presAssocID="{9767D06C-E342-4313-B844-7CBE4BE72372}" presName="negativeSpace" presStyleCnt="0"/>
      <dgm:spPr/>
    </dgm:pt>
    <dgm:pt modelId="{85F6E77F-A9DB-46BF-B56B-A5918C2B269D}" type="pres">
      <dgm:prSet presAssocID="{9767D06C-E342-4313-B844-7CBE4BE72372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3ABFD05-1C77-493C-A78C-A52F4527E34E}" type="presOf" srcId="{E5C161DA-8307-4A2A-849A-60366DF59179}" destId="{85F6E77F-A9DB-46BF-B56B-A5918C2B269D}" srcOrd="0" destOrd="3" presId="urn:microsoft.com/office/officeart/2005/8/layout/list1"/>
    <dgm:cxn modelId="{DD33160A-812B-4609-9999-1AEB54494921}" type="presOf" srcId="{9A97DD9A-212E-426A-9594-7FEEEC4E1E2E}" destId="{BE73E007-796D-4489-903F-12724FB5CC09}" srcOrd="0" destOrd="0" presId="urn:microsoft.com/office/officeart/2005/8/layout/list1"/>
    <dgm:cxn modelId="{C0BDDA0E-54D1-4798-A570-BC38E4062C2B}" srcId="{9A97DD9A-212E-426A-9594-7FEEEC4E1E2E}" destId="{C01F0420-A8FD-456B-A128-A947B0507B5A}" srcOrd="2" destOrd="0" parTransId="{9E72C9E9-C750-4569-9E5F-8D454176F465}" sibTransId="{AF6369F9-FD65-4AA4-8928-0CA248EA7C2D}"/>
    <dgm:cxn modelId="{B49D3814-43C2-425A-894D-3853BB112600}" type="presOf" srcId="{BAF59B3C-1C53-450E-B268-78FED5C69171}" destId="{3ABBBA71-EF6A-41E4-B9DB-7884A5F441C0}" srcOrd="0" destOrd="6" presId="urn:microsoft.com/office/officeart/2005/8/layout/list1"/>
    <dgm:cxn modelId="{8C4DF61B-AB41-4B3C-AC5A-E6632D6E5366}" srcId="{B7F093E9-7C2E-44B4-8B3B-6CBE0FE3E35E}" destId="{3D6FB82D-8702-4FD5-B446-B15492C8E8D3}" srcOrd="0" destOrd="0" parTransId="{01064A5F-A089-4040-BEA5-E691D4390BDE}" sibTransId="{C0A9B8D0-1A45-4904-98C0-4C9491006681}"/>
    <dgm:cxn modelId="{7558A321-7F10-4B33-8223-A5906C85654F}" type="presOf" srcId="{9767D06C-E342-4313-B844-7CBE4BE72372}" destId="{86A43697-948B-4853-B9AD-64B1F9243917}" srcOrd="1" destOrd="0" presId="urn:microsoft.com/office/officeart/2005/8/layout/list1"/>
    <dgm:cxn modelId="{8BBEDB30-37EE-401D-BBD3-743A6E2AA555}" type="presOf" srcId="{C01F0420-A8FD-456B-A128-A947B0507B5A}" destId="{A3E10D09-1C38-4A24-82EE-5A6C623231D5}" srcOrd="0" destOrd="2" presId="urn:microsoft.com/office/officeart/2005/8/layout/list1"/>
    <dgm:cxn modelId="{C51F5637-7445-45DA-AE67-2140D8DCA778}" type="presOf" srcId="{6F3E996A-0AA3-4EE3-B260-122F07FC63B9}" destId="{A3E10D09-1C38-4A24-82EE-5A6C623231D5}" srcOrd="0" destOrd="1" presId="urn:microsoft.com/office/officeart/2005/8/layout/list1"/>
    <dgm:cxn modelId="{DFA9CA37-0D98-4D62-B9D1-293C52A395D2}" srcId="{9767D06C-E342-4313-B844-7CBE4BE72372}" destId="{E62E8DBD-6957-4873-8E9D-000853AF034E}" srcOrd="1" destOrd="0" parTransId="{DC8459CB-CD30-4A19-BE62-7046BC0E735E}" sibTransId="{B9474C92-CD0A-4B03-9103-B97B975A3D86}"/>
    <dgm:cxn modelId="{A1F48E39-912F-4B4A-8122-1BAD089080B4}" type="presOf" srcId="{3D6FB82D-8702-4FD5-B446-B15492C8E8D3}" destId="{3ABBBA71-EF6A-41E4-B9DB-7884A5F441C0}" srcOrd="0" destOrd="0" presId="urn:microsoft.com/office/officeart/2005/8/layout/list1"/>
    <dgm:cxn modelId="{DCAF0D3E-0DA9-405E-815A-3D1D8EA404AD}" type="presOf" srcId="{CF95AEF3-65BC-4252-A1CB-4958C6EB453E}" destId="{3ABBBA71-EF6A-41E4-B9DB-7884A5F441C0}" srcOrd="0" destOrd="2" presId="urn:microsoft.com/office/officeart/2005/8/layout/list1"/>
    <dgm:cxn modelId="{486EEE43-B437-4853-952D-503EFEF3DE49}" srcId="{B7F093E9-7C2E-44B4-8B3B-6CBE0FE3E35E}" destId="{BAF59B3C-1C53-450E-B268-78FED5C69171}" srcOrd="6" destOrd="0" parTransId="{B90D5E1C-8FA8-4A46-95F5-99E32F8F0262}" sibTransId="{5FF6D801-0E13-4965-92EA-AD44B5779F05}"/>
    <dgm:cxn modelId="{DD37C84A-0A00-4438-81DA-417075F6F190}" type="presOf" srcId="{7E0E8263-C179-41AC-B534-08FABC246310}" destId="{3ABBBA71-EF6A-41E4-B9DB-7884A5F441C0}" srcOrd="0" destOrd="4" presId="urn:microsoft.com/office/officeart/2005/8/layout/list1"/>
    <dgm:cxn modelId="{B2FA754F-0163-43B8-90B6-E3F78C3884D1}" type="presOf" srcId="{0007A863-AA38-4EA5-8B15-69D2B374C93F}" destId="{3ABBBA71-EF6A-41E4-B9DB-7884A5F441C0}" srcOrd="0" destOrd="3" presId="urn:microsoft.com/office/officeart/2005/8/layout/list1"/>
    <dgm:cxn modelId="{22C03654-6A5B-4275-99B0-F434B2EEF9E0}" type="presOf" srcId="{85BAD528-0C64-40E0-BB20-8F396E0E24F9}" destId="{85F6E77F-A9DB-46BF-B56B-A5918C2B269D}" srcOrd="0" destOrd="2" presId="urn:microsoft.com/office/officeart/2005/8/layout/list1"/>
    <dgm:cxn modelId="{EC8FAE75-18EE-4814-B0BA-755D1D40FBAA}" type="presOf" srcId="{E62E8DBD-6957-4873-8E9D-000853AF034E}" destId="{85F6E77F-A9DB-46BF-B56B-A5918C2B269D}" srcOrd="0" destOrd="1" presId="urn:microsoft.com/office/officeart/2005/8/layout/list1"/>
    <dgm:cxn modelId="{351EB658-99D6-4CF7-A800-5395F3035ECC}" type="presOf" srcId="{4AD13E16-C8EF-4219-ADEC-3EFA367F63FB}" destId="{85F6E77F-A9DB-46BF-B56B-A5918C2B269D}" srcOrd="0" destOrd="0" presId="urn:microsoft.com/office/officeart/2005/8/layout/list1"/>
    <dgm:cxn modelId="{1728DD7E-DE29-4CF9-88F6-15F5D8D957AC}" srcId="{9767D06C-E342-4313-B844-7CBE4BE72372}" destId="{E5C161DA-8307-4A2A-849A-60366DF59179}" srcOrd="3" destOrd="0" parTransId="{9243396B-A405-4624-9936-BB0AAA0FED41}" sibTransId="{50A90284-6544-49EC-8129-8784C0214131}"/>
    <dgm:cxn modelId="{E5CAFD82-66A9-45EC-9A06-C6501841BCB5}" type="presOf" srcId="{45D65E2E-57FB-46B9-A23E-155578272902}" destId="{A3E10D09-1C38-4A24-82EE-5A6C623231D5}" srcOrd="0" destOrd="0" presId="urn:microsoft.com/office/officeart/2005/8/layout/list1"/>
    <dgm:cxn modelId="{97F54785-09DC-41A6-A3BE-E40425E3AE7B}" type="presOf" srcId="{1DBA91F1-7E8C-41C9-A838-D658A98417D5}" destId="{BF2881D7-900F-4C8E-9F09-9C05371A57B2}" srcOrd="0" destOrd="0" presId="urn:microsoft.com/office/officeart/2005/8/layout/list1"/>
    <dgm:cxn modelId="{EB873A8C-8EA6-4733-8546-BA5A4DB16745}" type="presOf" srcId="{9A97DD9A-212E-426A-9594-7FEEEC4E1E2E}" destId="{31FF8910-63AB-4043-A89B-AB8E707B7A48}" srcOrd="1" destOrd="0" presId="urn:microsoft.com/office/officeart/2005/8/layout/list1"/>
    <dgm:cxn modelId="{BF9851A7-0DEA-463D-B782-384F786D8BBD}" srcId="{B7F093E9-7C2E-44B4-8B3B-6CBE0FE3E35E}" destId="{98C132DB-F4BB-49E5-9563-57E5C5A90293}" srcOrd="5" destOrd="0" parTransId="{E7D54F72-6F63-4A28-9CBE-59BDB328A2F3}" sibTransId="{48D0375E-E907-4E2D-A0BD-0F25531FB7CD}"/>
    <dgm:cxn modelId="{05382DB0-93E0-41A2-9F05-DBE0C57CD836}" srcId="{1DBA91F1-7E8C-41C9-A838-D658A98417D5}" destId="{B7F093E9-7C2E-44B4-8B3B-6CBE0FE3E35E}" srcOrd="1" destOrd="0" parTransId="{975EB889-7FE2-4B31-A57C-D6644EDC0C5B}" sibTransId="{A2D02C68-2709-4715-A187-1730828C882F}"/>
    <dgm:cxn modelId="{80AB8BB3-44E9-4C99-8687-F8AA5C42DE2D}" type="presOf" srcId="{98C132DB-F4BB-49E5-9563-57E5C5A90293}" destId="{3ABBBA71-EF6A-41E4-B9DB-7884A5F441C0}" srcOrd="0" destOrd="5" presId="urn:microsoft.com/office/officeart/2005/8/layout/list1"/>
    <dgm:cxn modelId="{8EA684B7-844F-4D1A-913B-4AA924E72F75}" srcId="{9A97DD9A-212E-426A-9594-7FEEEC4E1E2E}" destId="{6F3E996A-0AA3-4EE3-B260-122F07FC63B9}" srcOrd="1" destOrd="0" parTransId="{C5F8FC29-3CC2-48C8-A0BA-184301B9A503}" sibTransId="{4960F7FB-C4ED-4761-9484-C868EE2CA5D8}"/>
    <dgm:cxn modelId="{954D4FBB-8743-457A-9A8E-062328A972A7}" type="presOf" srcId="{1F256EDC-5F96-4744-B15C-2D1943C70739}" destId="{3ABBBA71-EF6A-41E4-B9DB-7884A5F441C0}" srcOrd="0" destOrd="1" presId="urn:microsoft.com/office/officeart/2005/8/layout/list1"/>
    <dgm:cxn modelId="{81E937BE-E59C-4053-B608-515948E2BA0B}" srcId="{B7F093E9-7C2E-44B4-8B3B-6CBE0FE3E35E}" destId="{1F256EDC-5F96-4744-B15C-2D1943C70739}" srcOrd="1" destOrd="0" parTransId="{2BDBFB8C-BDE9-486A-8DD1-A7FCA6AED5F0}" sibTransId="{360B594D-5CE0-47CD-8F68-0B32F75E34FC}"/>
    <dgm:cxn modelId="{359D3EBF-2FA2-42B9-BDAA-062B1B914EC4}" srcId="{9767D06C-E342-4313-B844-7CBE4BE72372}" destId="{4AD13E16-C8EF-4219-ADEC-3EFA367F63FB}" srcOrd="0" destOrd="0" parTransId="{C2D82D0B-71BA-449B-9321-1F02F63BBED8}" sibTransId="{7C9354BF-915D-40A9-977F-DCD4C79AE9A4}"/>
    <dgm:cxn modelId="{8F5AFDC3-F9D2-4A39-8886-25F589A19EC9}" type="presOf" srcId="{B7F093E9-7C2E-44B4-8B3B-6CBE0FE3E35E}" destId="{E828DDC4-0756-415A-B957-94B602877A4A}" srcOrd="1" destOrd="0" presId="urn:microsoft.com/office/officeart/2005/8/layout/list1"/>
    <dgm:cxn modelId="{B81CB0C5-AA1E-4155-88E7-A19EC27EBDB1}" type="presOf" srcId="{B7F093E9-7C2E-44B4-8B3B-6CBE0FE3E35E}" destId="{1012288B-580C-4D8E-A1DB-5619E6992D98}" srcOrd="0" destOrd="0" presId="urn:microsoft.com/office/officeart/2005/8/layout/list1"/>
    <dgm:cxn modelId="{4D3110CA-FB56-4306-ADE8-2761296A361B}" srcId="{B7F093E9-7C2E-44B4-8B3B-6CBE0FE3E35E}" destId="{0007A863-AA38-4EA5-8B15-69D2B374C93F}" srcOrd="3" destOrd="0" parTransId="{0C921425-772E-4B01-954A-AF0540D28F5F}" sibTransId="{B2B92B00-76D0-4D2B-9FC7-E9422901F2D9}"/>
    <dgm:cxn modelId="{C60E9ADB-8F81-43A8-BCE3-7A05B23A0B27}" srcId="{9767D06C-E342-4313-B844-7CBE4BE72372}" destId="{85BAD528-0C64-40E0-BB20-8F396E0E24F9}" srcOrd="2" destOrd="0" parTransId="{CA3B249B-5D82-4CCA-9A0E-AE6F2BE2FB56}" sibTransId="{A533DEE5-8326-4FD9-966F-19876D407124}"/>
    <dgm:cxn modelId="{6EE1A5DD-79E9-4FC2-BFBE-DA7B4C71D980}" srcId="{1DBA91F1-7E8C-41C9-A838-D658A98417D5}" destId="{9A97DD9A-212E-426A-9594-7FEEEC4E1E2E}" srcOrd="0" destOrd="0" parTransId="{CFB8B198-74C4-4710-BA7C-5F16A52BB9D3}" sibTransId="{A822033B-D112-4812-B9AC-0AEDBC4B3389}"/>
    <dgm:cxn modelId="{FE68F8E0-776A-49A3-8850-D44015EFEFE4}" srcId="{9A97DD9A-212E-426A-9594-7FEEEC4E1E2E}" destId="{45D65E2E-57FB-46B9-A23E-155578272902}" srcOrd="0" destOrd="0" parTransId="{D504A610-38C8-4BDE-BB8B-E71AB9A63BD2}" sibTransId="{C35F0E74-D801-4FFD-B331-4EF428DDF3B5}"/>
    <dgm:cxn modelId="{1F9E31E8-2B2E-4F8E-AA9B-B5366FE84796}" srcId="{1DBA91F1-7E8C-41C9-A838-D658A98417D5}" destId="{9767D06C-E342-4313-B844-7CBE4BE72372}" srcOrd="2" destOrd="0" parTransId="{07642ABB-36AA-4345-A138-3BA34143FF70}" sibTransId="{5B3210CA-F7F6-43EC-9250-21702872AB7F}"/>
    <dgm:cxn modelId="{83AB5DEB-51E2-4261-9372-C4213169BC44}" srcId="{B7F093E9-7C2E-44B4-8B3B-6CBE0FE3E35E}" destId="{CF95AEF3-65BC-4252-A1CB-4958C6EB453E}" srcOrd="2" destOrd="0" parTransId="{53C72B35-5AD9-4153-AF2F-0D7E965C5FE7}" sibTransId="{C43CB267-D9CD-4B04-8321-7CBC85BA3DCC}"/>
    <dgm:cxn modelId="{E413E0ED-A503-4B07-BAF6-3793362ACE80}" srcId="{B7F093E9-7C2E-44B4-8B3B-6CBE0FE3E35E}" destId="{7E0E8263-C179-41AC-B534-08FABC246310}" srcOrd="4" destOrd="0" parTransId="{C99DE85A-291B-4B7A-92CD-58F279D8F9AD}" sibTransId="{27342018-D464-4C56-8795-9501FE4B3B30}"/>
    <dgm:cxn modelId="{03078BEE-90A0-48A0-AE5D-F090127FEF8F}" type="presOf" srcId="{9767D06C-E342-4313-B844-7CBE4BE72372}" destId="{A2108333-CFBA-4258-B92F-D7C0B72566DB}" srcOrd="0" destOrd="0" presId="urn:microsoft.com/office/officeart/2005/8/layout/list1"/>
    <dgm:cxn modelId="{75CF6746-D341-48CC-AC7A-8E28A3A34903}" type="presParOf" srcId="{BF2881D7-900F-4C8E-9F09-9C05371A57B2}" destId="{9FB0A25D-1E70-42A1-9576-9E02D777FD4E}" srcOrd="0" destOrd="0" presId="urn:microsoft.com/office/officeart/2005/8/layout/list1"/>
    <dgm:cxn modelId="{6008D119-B2B8-4210-90F1-3231FCCB360E}" type="presParOf" srcId="{9FB0A25D-1E70-42A1-9576-9E02D777FD4E}" destId="{BE73E007-796D-4489-903F-12724FB5CC09}" srcOrd="0" destOrd="0" presId="urn:microsoft.com/office/officeart/2005/8/layout/list1"/>
    <dgm:cxn modelId="{0D930E14-E5E7-4C18-993D-6C4629C49FFE}" type="presParOf" srcId="{9FB0A25D-1E70-42A1-9576-9E02D777FD4E}" destId="{31FF8910-63AB-4043-A89B-AB8E707B7A48}" srcOrd="1" destOrd="0" presId="urn:microsoft.com/office/officeart/2005/8/layout/list1"/>
    <dgm:cxn modelId="{2B48FCFF-0983-40D5-9E49-FBDD9260800D}" type="presParOf" srcId="{BF2881D7-900F-4C8E-9F09-9C05371A57B2}" destId="{7EB05BDB-5555-4796-8535-314A88387643}" srcOrd="1" destOrd="0" presId="urn:microsoft.com/office/officeart/2005/8/layout/list1"/>
    <dgm:cxn modelId="{CAC5FDEF-616A-43F2-AC6D-BE154E15F6A3}" type="presParOf" srcId="{BF2881D7-900F-4C8E-9F09-9C05371A57B2}" destId="{A3E10D09-1C38-4A24-82EE-5A6C623231D5}" srcOrd="2" destOrd="0" presId="urn:microsoft.com/office/officeart/2005/8/layout/list1"/>
    <dgm:cxn modelId="{2AFDE3E6-B3DC-4E29-B9EE-959DF16B49A0}" type="presParOf" srcId="{BF2881D7-900F-4C8E-9F09-9C05371A57B2}" destId="{4ADA33E3-F576-4BEE-8839-FD6C876D98B5}" srcOrd="3" destOrd="0" presId="urn:microsoft.com/office/officeart/2005/8/layout/list1"/>
    <dgm:cxn modelId="{AAB6C715-034C-4ABB-A74F-E133A1CC10B5}" type="presParOf" srcId="{BF2881D7-900F-4C8E-9F09-9C05371A57B2}" destId="{90673E8C-1446-4013-AA38-FC1EE3BD6C54}" srcOrd="4" destOrd="0" presId="urn:microsoft.com/office/officeart/2005/8/layout/list1"/>
    <dgm:cxn modelId="{C39AED7D-A80F-4E84-B472-D1D555C56C04}" type="presParOf" srcId="{90673E8C-1446-4013-AA38-FC1EE3BD6C54}" destId="{1012288B-580C-4D8E-A1DB-5619E6992D98}" srcOrd="0" destOrd="0" presId="urn:microsoft.com/office/officeart/2005/8/layout/list1"/>
    <dgm:cxn modelId="{29ECFFA8-798D-4B86-BB13-F40133521FFC}" type="presParOf" srcId="{90673E8C-1446-4013-AA38-FC1EE3BD6C54}" destId="{E828DDC4-0756-415A-B957-94B602877A4A}" srcOrd="1" destOrd="0" presId="urn:microsoft.com/office/officeart/2005/8/layout/list1"/>
    <dgm:cxn modelId="{3F26CCE7-2DEA-4038-8F9A-0CC3254B1EAA}" type="presParOf" srcId="{BF2881D7-900F-4C8E-9F09-9C05371A57B2}" destId="{60EE3688-F309-4931-8F7F-576379D488AD}" srcOrd="5" destOrd="0" presId="urn:microsoft.com/office/officeart/2005/8/layout/list1"/>
    <dgm:cxn modelId="{C9C8EBE6-E1E8-489B-8F4B-A149BBF5E280}" type="presParOf" srcId="{BF2881D7-900F-4C8E-9F09-9C05371A57B2}" destId="{3ABBBA71-EF6A-41E4-B9DB-7884A5F441C0}" srcOrd="6" destOrd="0" presId="urn:microsoft.com/office/officeart/2005/8/layout/list1"/>
    <dgm:cxn modelId="{79D87A0F-D6EE-4D74-88BF-EEC44347C829}" type="presParOf" srcId="{BF2881D7-900F-4C8E-9F09-9C05371A57B2}" destId="{EAABDE5D-D995-413D-932A-DBC14797A88A}" srcOrd="7" destOrd="0" presId="urn:microsoft.com/office/officeart/2005/8/layout/list1"/>
    <dgm:cxn modelId="{231C6D46-F37E-4676-9644-78FA196ACCCB}" type="presParOf" srcId="{BF2881D7-900F-4C8E-9F09-9C05371A57B2}" destId="{2B213EDA-1352-4685-938D-F449494E5371}" srcOrd="8" destOrd="0" presId="urn:microsoft.com/office/officeart/2005/8/layout/list1"/>
    <dgm:cxn modelId="{ABC8809B-5C47-4D82-8E79-6772CC4589F0}" type="presParOf" srcId="{2B213EDA-1352-4685-938D-F449494E5371}" destId="{A2108333-CFBA-4258-B92F-D7C0B72566DB}" srcOrd="0" destOrd="0" presId="urn:microsoft.com/office/officeart/2005/8/layout/list1"/>
    <dgm:cxn modelId="{96C36C92-76D8-440A-9D08-051B6489E2AA}" type="presParOf" srcId="{2B213EDA-1352-4685-938D-F449494E5371}" destId="{86A43697-948B-4853-B9AD-64B1F9243917}" srcOrd="1" destOrd="0" presId="urn:microsoft.com/office/officeart/2005/8/layout/list1"/>
    <dgm:cxn modelId="{DFC2FC7A-FA5E-4F68-9196-2D3573E405DD}" type="presParOf" srcId="{BF2881D7-900F-4C8E-9F09-9C05371A57B2}" destId="{13918582-54C1-47CF-9745-315ABFF27B9E}" srcOrd="9" destOrd="0" presId="urn:microsoft.com/office/officeart/2005/8/layout/list1"/>
    <dgm:cxn modelId="{2DD21AC6-C0AC-4EE2-A5E0-0841215D271A}" type="presParOf" srcId="{BF2881D7-900F-4C8E-9F09-9C05371A57B2}" destId="{85F6E77F-A9DB-46BF-B56B-A5918C2B269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E10D09-1C38-4A24-82EE-5A6C623231D5}">
      <dsp:nvSpPr>
        <dsp:cNvPr id="0" name=""/>
        <dsp:cNvSpPr/>
      </dsp:nvSpPr>
      <dsp:spPr>
        <a:xfrm>
          <a:off x="0" y="307457"/>
          <a:ext cx="4368552" cy="81427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9048" tIns="229108" rIns="339048" bIns="78232" numCol="1" spcCol="1270" rtlCol="0" anchor="t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100" b="0" kern="1200" noProof="0" dirty="0"/>
            <a:t> Visão de </a:t>
          </a:r>
          <a:r>
            <a:rPr lang="pt-PT" sz="1100" b="0" i="0" kern="1200" dirty="0"/>
            <a:t>moderador</a:t>
          </a:r>
          <a:endParaRPr lang="pt-PT" sz="1100" b="0" kern="1200" noProof="0" dirty="0"/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100" kern="1200" noProof="0" dirty="0"/>
            <a:t> Login</a:t>
          </a: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100" kern="1200" noProof="0" dirty="0"/>
            <a:t> Registo</a:t>
          </a:r>
        </a:p>
      </dsp:txBody>
      <dsp:txXfrm>
        <a:off x="0" y="307457"/>
        <a:ext cx="4368552" cy="814274"/>
      </dsp:txXfrm>
    </dsp:sp>
    <dsp:sp modelId="{31FF8910-63AB-4043-A89B-AB8E707B7A48}">
      <dsp:nvSpPr>
        <dsp:cNvPr id="0" name=""/>
        <dsp:cNvSpPr/>
      </dsp:nvSpPr>
      <dsp:spPr>
        <a:xfrm>
          <a:off x="218427" y="145097"/>
          <a:ext cx="3057986" cy="3247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585" tIns="0" rIns="115585" bIns="0" numCol="1" spcCol="1270" rtlCol="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100" b="1" i="0" kern="1200" dirty="0"/>
            <a:t>Logótipo</a:t>
          </a:r>
          <a:endParaRPr lang="pt-PT" sz="1100" b="1" kern="1200" noProof="0" dirty="0"/>
        </a:p>
      </dsp:txBody>
      <dsp:txXfrm>
        <a:off x="234279" y="160949"/>
        <a:ext cx="3026282" cy="293016"/>
      </dsp:txXfrm>
    </dsp:sp>
    <dsp:sp modelId="{3ABBBA71-EF6A-41E4-B9DB-7884A5F441C0}">
      <dsp:nvSpPr>
        <dsp:cNvPr id="0" name=""/>
        <dsp:cNvSpPr/>
      </dsp:nvSpPr>
      <dsp:spPr>
        <a:xfrm>
          <a:off x="0" y="1343492"/>
          <a:ext cx="4368552" cy="1489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9048" tIns="229108" rIns="339048" bIns="78232" numCol="1" spcCol="1270" rtlCol="0" anchor="t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100" kern="1200" noProof="0" dirty="0"/>
            <a:t> Mudar moeda</a:t>
          </a: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100" kern="1200" noProof="0" dirty="0"/>
            <a:t> Consultar</a:t>
          </a: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100" kern="1200" noProof="0" dirty="0"/>
            <a:t> Depósitos</a:t>
          </a: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100" kern="1200" noProof="0" dirty="0"/>
            <a:t> Levantamentos</a:t>
          </a: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100" kern="1200" noProof="0" dirty="0"/>
            <a:t> Transferências</a:t>
          </a: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100" kern="1200" noProof="0" dirty="0"/>
            <a:t> Donativos</a:t>
          </a: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100" kern="1200" noProof="0" dirty="0"/>
            <a:t> Terminar sessão</a:t>
          </a:r>
        </a:p>
      </dsp:txBody>
      <dsp:txXfrm>
        <a:off x="0" y="1343492"/>
        <a:ext cx="4368552" cy="1489950"/>
      </dsp:txXfrm>
    </dsp:sp>
    <dsp:sp modelId="{E828DDC4-0756-415A-B957-94B602877A4A}">
      <dsp:nvSpPr>
        <dsp:cNvPr id="0" name=""/>
        <dsp:cNvSpPr/>
      </dsp:nvSpPr>
      <dsp:spPr>
        <a:xfrm>
          <a:off x="218427" y="1181132"/>
          <a:ext cx="3057986" cy="3247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585" tIns="0" rIns="115585" bIns="0" numCol="1" spcCol="1270" rtlCol="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100" b="1" kern="1200" noProof="0" dirty="0"/>
            <a:t>Menu</a:t>
          </a:r>
        </a:p>
      </dsp:txBody>
      <dsp:txXfrm>
        <a:off x="234279" y="1196984"/>
        <a:ext cx="3026282" cy="293016"/>
      </dsp:txXfrm>
    </dsp:sp>
    <dsp:sp modelId="{85F6E77F-A9DB-46BF-B56B-A5918C2B269D}">
      <dsp:nvSpPr>
        <dsp:cNvPr id="0" name=""/>
        <dsp:cNvSpPr/>
      </dsp:nvSpPr>
      <dsp:spPr>
        <a:xfrm>
          <a:off x="0" y="3055202"/>
          <a:ext cx="4368552" cy="9875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9048" tIns="229108" rIns="339048" bIns="78232" numCol="1" spcCol="1270" rtlCol="0" anchor="t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100" kern="1200" noProof="0" dirty="0"/>
            <a:t> Editar dados</a:t>
          </a: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100" kern="1200" noProof="0" dirty="0"/>
            <a:t> Eliminar conta</a:t>
          </a: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100" kern="1200" noProof="0" dirty="0"/>
            <a:t> Terminar sessão </a:t>
          </a: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100" kern="1200" noProof="0" dirty="0"/>
            <a:t> Sair</a:t>
          </a:r>
        </a:p>
      </dsp:txBody>
      <dsp:txXfrm>
        <a:off x="0" y="3055202"/>
        <a:ext cx="4368552" cy="987525"/>
      </dsp:txXfrm>
    </dsp:sp>
    <dsp:sp modelId="{86A43697-948B-4853-B9AD-64B1F9243917}">
      <dsp:nvSpPr>
        <dsp:cNvPr id="0" name=""/>
        <dsp:cNvSpPr/>
      </dsp:nvSpPr>
      <dsp:spPr>
        <a:xfrm>
          <a:off x="218427" y="2892842"/>
          <a:ext cx="3057986" cy="3247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585" tIns="0" rIns="115585" bIns="0" numCol="1" spcCol="1270" rtlCol="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100" b="1" kern="1200" noProof="0" dirty="0"/>
            <a:t>Terminar sessão</a:t>
          </a:r>
        </a:p>
      </dsp:txBody>
      <dsp:txXfrm>
        <a:off x="234279" y="2908694"/>
        <a:ext cx="3026282" cy="2930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FF28964-0E68-4781-8AFC-30E2317DBFC8}" type="datetime1">
              <a:rPr lang="pt-PT" smtClean="0"/>
              <a:t>29-06-2020</a:t>
            </a:fld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F8ED99B-9732-49FC-9C16-B56FEB1B1092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146626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noProof="0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0CAD017-A34C-4472-94AA-CA1BB338B967}" type="datetime1">
              <a:rPr lang="pt-PT" noProof="0" smtClean="0"/>
              <a:t>29-06-2020</a:t>
            </a:fld>
            <a:endParaRPr lang="pt-PT" noProof="0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 dirty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noProof="0" dirty="0"/>
              <a:t>Clique para editar os estilos de texto do Modelo Global</a:t>
            </a:r>
          </a:p>
          <a:p>
            <a:pPr lvl="1" rtl="0"/>
            <a:r>
              <a:rPr lang="pt-PT" noProof="0" dirty="0"/>
              <a:t>Segundo nível</a:t>
            </a:r>
          </a:p>
          <a:p>
            <a:pPr lvl="2" rtl="0"/>
            <a:r>
              <a:rPr lang="pt-PT" noProof="0" dirty="0"/>
              <a:t>Terceiro nível</a:t>
            </a:r>
          </a:p>
          <a:p>
            <a:pPr lvl="3" rtl="0"/>
            <a:r>
              <a:rPr lang="pt-PT" noProof="0" dirty="0"/>
              <a:t>Quarto nível</a:t>
            </a:r>
          </a:p>
          <a:p>
            <a:pPr lvl="4" rtl="0"/>
            <a:r>
              <a:rPr lang="pt-PT" noProof="0" dirty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noProof="0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93199CD-3E1B-4AE6-990F-76F925F5EA9F}" type="slidenum">
              <a:rPr lang="pt-PT" noProof="0" smtClean="0"/>
              <a:t>‹nº›</a:t>
            </a:fld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pt-PT" smtClean="0"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27643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pt-PT" smtClean="0"/>
              <a:t>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65877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pt-PT" smtClean="0"/>
              <a:t>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77814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pt-PT" smtClean="0"/>
              <a:t>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2946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pt-PT" smtClean="0"/>
              <a:t>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30646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pt-PT" smtClean="0"/>
              <a:t>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49341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0824" y="1600200"/>
            <a:ext cx="5945188" cy="3048000"/>
          </a:xfrm>
        </p:spPr>
        <p:txBody>
          <a:bodyPr rtlCol="0"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520825" y="4898572"/>
            <a:ext cx="5945187" cy="1270453"/>
          </a:xfrm>
        </p:spPr>
        <p:txBody>
          <a:bodyPr rtlCol="0">
            <a:noAutofit/>
          </a:bodyPr>
          <a:lstStyle>
            <a:lvl1pPr marL="0" indent="0" algn="l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PT" noProof="0" dirty="0"/>
              <a:t>Edite o estilo do subtítulo do Modelo Global</a:t>
            </a:r>
          </a:p>
        </p:txBody>
      </p:sp>
      <p:cxnSp>
        <p:nvCxnSpPr>
          <p:cNvPr id="6" name="Conexão Reta 5"/>
          <p:cNvCxnSpPr/>
          <p:nvPr/>
        </p:nvCxnSpPr>
        <p:spPr>
          <a:xfrm>
            <a:off x="1658936" y="4782971"/>
            <a:ext cx="56546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o 4"/>
          <p:cNvGrpSpPr/>
          <p:nvPr userDrawn="1"/>
        </p:nvGrpSpPr>
        <p:grpSpPr>
          <a:xfrm>
            <a:off x="7923213" y="0"/>
            <a:ext cx="4265612" cy="6858000"/>
            <a:chOff x="7923213" y="0"/>
            <a:chExt cx="4265612" cy="6858000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23213" y="0"/>
              <a:ext cx="4265612" cy="6858000"/>
            </a:xfrm>
            <a:prstGeom prst="rect">
              <a:avLst/>
            </a:prstGeom>
          </p:spPr>
        </p:pic>
        <p:sp>
          <p:nvSpPr>
            <p:cNvPr id="13" name="Retângulo 12"/>
            <p:cNvSpPr/>
            <p:nvPr/>
          </p:nvSpPr>
          <p:spPr>
            <a:xfrm>
              <a:off x="7923213" y="0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  <a:endParaRPr lang="pt-PT" noProof="0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 dirty="0"/>
              <a:t>Adicione um rodapé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F22259-08A9-4252-B927-0F34632F603E}" type="datetime1">
              <a:rPr lang="pt-PT" noProof="0" smtClean="0"/>
              <a:t>29-06-2020</a:t>
            </a:fld>
            <a:endParaRPr lang="pt-PT" noProof="0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PT" noProof="0" smtClean="0"/>
              <a:t>‹nº›</a:t>
            </a:fld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523412" y="646112"/>
            <a:ext cx="1828801" cy="5522913"/>
          </a:xfrm>
        </p:spPr>
        <p:txBody>
          <a:bodyPr vert="eaVert" rtlCol="0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1522412" y="646112"/>
            <a:ext cx="7620000" cy="5522913"/>
          </a:xfrm>
        </p:spPr>
        <p:txBody>
          <a:bodyPr vert="eaVert" rtlCol="0"/>
          <a:lstStyle/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  <a:endParaRPr lang="pt-PT" noProof="0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 dirty="0"/>
              <a:t>Adicione um rodapé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2A8CA8-EE30-4253-B387-AE0C75F01451}" type="datetime1">
              <a:rPr lang="pt-PT" noProof="0" smtClean="0"/>
              <a:t>29-06-2020</a:t>
            </a:fld>
            <a:endParaRPr lang="pt-PT" noProof="0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PT" noProof="0" smtClean="0"/>
              <a:t>‹nº›</a:t>
            </a:fld>
            <a:endParaRPr lang="pt-PT" noProof="0" dirty="0"/>
          </a:p>
        </p:txBody>
      </p:sp>
      <p:cxnSp>
        <p:nvCxnSpPr>
          <p:cNvPr id="7" name="Conexão Reta 6"/>
          <p:cNvCxnSpPr/>
          <p:nvPr/>
        </p:nvCxnSpPr>
        <p:spPr>
          <a:xfrm>
            <a:off x="9371012" y="762000"/>
            <a:ext cx="0" cy="5334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  <a:endParaRPr lang="pt-PT" noProof="0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 dirty="0"/>
              <a:t>Adicione um rodapé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565B42-B9DF-4E78-AF3D-AEA1E7A0CA56}" type="datetime1">
              <a:rPr lang="pt-PT" noProof="0" smtClean="0"/>
              <a:t>29-06-2020</a:t>
            </a:fld>
            <a:endParaRPr lang="pt-PT" noProof="0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PT" noProof="0" smtClean="0"/>
              <a:t>‹nº›</a:t>
            </a:fld>
            <a:endParaRPr lang="pt-PT" noProof="0" dirty="0"/>
          </a:p>
        </p:txBody>
      </p:sp>
      <p:cxnSp>
        <p:nvCxnSpPr>
          <p:cNvPr id="7" name="Conexão Reta 6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0" y="2237096"/>
            <a:ext cx="8229601" cy="2411103"/>
          </a:xfrm>
        </p:spPr>
        <p:txBody>
          <a:bodyPr rtlCol="0" anchor="b">
            <a:normAutofit/>
          </a:bodyPr>
          <a:lstStyle>
            <a:lvl1pPr algn="l">
              <a:lnSpc>
                <a:spcPct val="80000"/>
              </a:lnSpc>
              <a:defRPr sz="4800" b="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522412" y="4876800"/>
            <a:ext cx="8229601" cy="1292225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grpSp>
        <p:nvGrpSpPr>
          <p:cNvPr id="7" name="Grupo 6"/>
          <p:cNvGrpSpPr/>
          <p:nvPr userDrawn="1"/>
        </p:nvGrpSpPr>
        <p:grpSpPr>
          <a:xfrm>
            <a:off x="11123611" y="0"/>
            <a:ext cx="1065214" cy="6868886"/>
            <a:chOff x="11123611" y="0"/>
            <a:chExt cx="1065214" cy="6868886"/>
          </a:xfrm>
        </p:grpSpPr>
        <p:pic>
          <p:nvPicPr>
            <p:cNvPr id="10" name="Imagem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23611" y="0"/>
              <a:ext cx="1065213" cy="6858000"/>
            </a:xfrm>
            <a:prstGeom prst="rect">
              <a:avLst/>
            </a:prstGeom>
          </p:spPr>
        </p:pic>
        <p:sp>
          <p:nvSpPr>
            <p:cNvPr id="12" name="Retângulo 11"/>
            <p:cNvSpPr/>
            <p:nvPr/>
          </p:nvSpPr>
          <p:spPr>
            <a:xfrm>
              <a:off x="11123612" y="10886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noProof="0" dirty="0"/>
            </a:p>
          </p:txBody>
        </p:sp>
      </p:grp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 dirty="0"/>
              <a:t>Adicione um rodapé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B9B72B-9826-4BCB-8DE9-C379CDF97354}" type="datetime1">
              <a:rPr lang="pt-PT" noProof="0" smtClean="0"/>
              <a:t>29-06-2020</a:t>
            </a:fld>
            <a:endParaRPr lang="pt-PT" noProof="0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PT" noProof="0" smtClean="0"/>
              <a:t>‹nº›</a:t>
            </a:fld>
            <a:endParaRPr lang="pt-PT" noProof="0" dirty="0"/>
          </a:p>
        </p:txBody>
      </p:sp>
      <p:cxnSp>
        <p:nvCxnSpPr>
          <p:cNvPr id="9" name="Conexão Reta 8"/>
          <p:cNvCxnSpPr/>
          <p:nvPr/>
        </p:nvCxnSpPr>
        <p:spPr>
          <a:xfrm>
            <a:off x="1658936" y="4782971"/>
            <a:ext cx="80168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 rtlCol="0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1488168" y="1984248"/>
            <a:ext cx="4800600" cy="4187952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  <a:endParaRPr lang="pt-PT" noProof="0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551612" y="1984248"/>
            <a:ext cx="4800601" cy="4187952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  <a:endParaRPr lang="pt-PT" noProof="0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 dirty="0"/>
              <a:t>Adicione um rodapé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9CFADD-643C-4BF5-86A1-F9E40FCB1130}" type="datetime1">
              <a:rPr lang="pt-PT" noProof="0" smtClean="0"/>
              <a:t>29-06-2020</a:t>
            </a:fld>
            <a:endParaRPr lang="pt-PT" noProof="0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PT" noProof="0" smtClean="0"/>
              <a:t>‹nº›</a:t>
            </a:fld>
            <a:endParaRPr lang="pt-PT" noProof="0" dirty="0"/>
          </a:p>
        </p:txBody>
      </p:sp>
      <p:cxnSp>
        <p:nvCxnSpPr>
          <p:cNvPr id="8" name="Conexão Reta 7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 rtlCol="0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522413" y="1828800"/>
            <a:ext cx="4800600" cy="838200"/>
          </a:xfrm>
        </p:spPr>
        <p:txBody>
          <a:bodyPr rtlCol="0"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800600" cy="3425825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  <a:endParaRPr lang="pt-PT" noProof="0" dirty="0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551613" y="1828800"/>
            <a:ext cx="4800600" cy="838200"/>
          </a:xfrm>
        </p:spPr>
        <p:txBody>
          <a:bodyPr rtlCol="0"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551613" y="2743200"/>
            <a:ext cx="4800600" cy="3425825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  <a:endParaRPr lang="pt-PT" noProof="0" dirty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 dirty="0"/>
              <a:t>Adicione um rodapé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4C9007-92A1-49E1-9A53-9EFA011A823E}" type="datetime1">
              <a:rPr lang="pt-PT" noProof="0" smtClean="0"/>
              <a:t>29-06-2020</a:t>
            </a:fld>
            <a:endParaRPr lang="pt-PT" noProof="0" dirty="0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PT" noProof="0" smtClean="0"/>
              <a:t>‹nº›</a:t>
            </a:fld>
            <a:endParaRPr lang="pt-PT" noProof="0" dirty="0"/>
          </a:p>
        </p:txBody>
      </p:sp>
      <p:cxnSp>
        <p:nvCxnSpPr>
          <p:cNvPr id="10" name="Conexão Reta 9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 dirty="0"/>
              <a:t>Adicione um rodapé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C4B5290-83B0-4A71-9BBF-EFAFFC2340B8}" type="datetime1">
              <a:rPr lang="pt-PT" noProof="0" smtClean="0"/>
              <a:t>29-06-2020</a:t>
            </a:fld>
            <a:endParaRPr lang="pt-PT" noProof="0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PT" noProof="0" smtClean="0"/>
              <a:t>‹nº›</a:t>
            </a:fld>
            <a:endParaRPr lang="pt-PT" noProof="0" dirty="0"/>
          </a:p>
        </p:txBody>
      </p:sp>
      <p:cxnSp>
        <p:nvCxnSpPr>
          <p:cNvPr id="6" name="Conexão Reta 5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 dirty="0"/>
              <a:t>Adicione um rodapé</a:t>
            </a:r>
          </a:p>
        </p:txBody>
      </p:sp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422CAE-E62F-4403-A791-76C748A7F10A}" type="datetime1">
              <a:rPr lang="pt-PT" noProof="0" smtClean="0"/>
              <a:t>29-06-2020</a:t>
            </a:fld>
            <a:endParaRPr lang="pt-PT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PT" noProof="0" smtClean="0"/>
              <a:t>‹nº›</a:t>
            </a:fld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7"/>
          </a:xfrm>
        </p:spPr>
        <p:txBody>
          <a:bodyPr rtlCol="0" anchor="b">
            <a:noAutofit/>
          </a:bodyPr>
          <a:lstStyle>
            <a:lvl1pPr algn="l">
              <a:lnSpc>
                <a:spcPct val="80000"/>
              </a:lnSpc>
              <a:defRPr sz="40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6094414" y="685800"/>
            <a:ext cx="5257799" cy="5486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  <a:endParaRPr lang="pt-PT" noProof="0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 dirty="0"/>
              <a:t>Adicione um rodapé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2B3128-41AB-4CEA-84FD-D874EE8817AD}" type="datetime1">
              <a:rPr lang="pt-PT" noProof="0" smtClean="0"/>
              <a:t>29-06-2020</a:t>
            </a:fld>
            <a:endParaRPr lang="pt-PT" noProof="0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PT" noProof="0" smtClean="0"/>
              <a:t>‹nº›</a:t>
            </a:fld>
            <a:endParaRPr lang="pt-PT" noProof="0" dirty="0"/>
          </a:p>
        </p:txBody>
      </p:sp>
      <p:cxnSp>
        <p:nvCxnSpPr>
          <p:cNvPr id="8" name="Conexão Reta 7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8"/>
          </a:xfrm>
        </p:spPr>
        <p:txBody>
          <a:bodyPr rtlCol="0" anchor="b">
            <a:normAutofit/>
          </a:bodyPr>
          <a:lstStyle>
            <a:lvl1pPr algn="l">
              <a:lnSpc>
                <a:spcPct val="80000"/>
              </a:lnSpc>
              <a:defRPr sz="4000" b="0" i="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a Imagem 2" descr="Um marcador de posição vazio para adicionar uma imagem. Clique no marcador de posição e selecione a imagem que pretende adicionar"/>
          <p:cNvSpPr>
            <a:spLocks noGrp="1"/>
          </p:cNvSpPr>
          <p:nvPr>
            <p:ph type="pic" idx="1"/>
          </p:nvPr>
        </p:nvSpPr>
        <p:spPr>
          <a:xfrm>
            <a:off x="6025925" y="-50118"/>
            <a:ext cx="6172198" cy="6857999"/>
          </a:xfrm>
          <a:solidFill>
            <a:schemeClr val="bg2"/>
          </a:solidFill>
          <a:effectLst>
            <a:outerShdw blurRad="152400" dist="50800" dir="10800000" algn="r" rotWithShape="0">
              <a:prstClr val="black">
                <a:alpha val="25000"/>
              </a:prst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PT" noProof="0"/>
              <a:t>Clique no ícone para adicionar uma imagem</a:t>
            </a:r>
            <a:endParaRPr lang="pt-PT" noProof="0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cxnSp>
        <p:nvCxnSpPr>
          <p:cNvPr id="10" name="Conexão Reta 9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9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PT" noProof="0" dirty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522413" y="198120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noProof="0" dirty="0"/>
              <a:t>Editar estilos de texto do Modelo Global</a:t>
            </a:r>
          </a:p>
          <a:p>
            <a:pPr lvl="1" rtl="0"/>
            <a:r>
              <a:rPr lang="pt-PT" noProof="0" dirty="0"/>
              <a:t>Segundo nível</a:t>
            </a:r>
          </a:p>
          <a:p>
            <a:pPr lvl="2" rtl="0"/>
            <a:r>
              <a:rPr lang="pt-PT" noProof="0" dirty="0"/>
              <a:t>Terceiro nível</a:t>
            </a:r>
          </a:p>
          <a:p>
            <a:pPr lvl="3" rtl="0"/>
            <a:r>
              <a:rPr lang="pt-PT" noProof="0" dirty="0"/>
              <a:t>Quarto nível</a:t>
            </a:r>
          </a:p>
          <a:p>
            <a:pPr lvl="4" rtl="0"/>
            <a:r>
              <a:rPr lang="pt-PT" noProof="0" dirty="0"/>
              <a:t>Quinto nível</a:t>
            </a: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5954834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 dirty="0"/>
              <a:t>Adicione um rodapé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228011" y="6400800"/>
            <a:ext cx="154865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F4AC1D8F-6FD3-4007-BA24-015DB70A6FAC}" type="datetime1">
              <a:rPr lang="pt-PT" noProof="0" smtClean="0"/>
              <a:t>29-06-2020</a:t>
            </a:fld>
            <a:endParaRPr lang="pt-PT" noProof="0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10285411" y="6400800"/>
            <a:ext cx="106680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2A013F82-EE5E-44EE-A61D-E31C6657F26F}" type="slidenum">
              <a:rPr lang="pt-PT" noProof="0" smtClean="0"/>
              <a:pPr rtl="0"/>
              <a:t>‹nº›</a:t>
            </a:fld>
            <a:endParaRPr lang="pt-PT" noProof="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065213" cy="6858000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1" y="0"/>
            <a:ext cx="1065213" cy="6858000"/>
          </a:xfrm>
          <a:prstGeom prst="rect">
            <a:avLst/>
          </a:prstGeom>
          <a:gradFill flip="none" rotWithShape="1">
            <a:gsLst>
              <a:gs pos="75000">
                <a:schemeClr val="tx2">
                  <a:alpha val="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1175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0425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3463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slideLayout" Target="../slideLayouts/slideLayout4.xml"/><Relationship Id="rId7" Type="http://schemas.openxmlformats.org/officeDocument/2006/relationships/diagramLayout" Target="../diagrams/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diagramData" Target="../diagrams/data1.xml"/><Relationship Id="rId5" Type="http://schemas.openxmlformats.org/officeDocument/2006/relationships/image" Target="../media/image8.png"/><Relationship Id="rId10" Type="http://schemas.microsoft.com/office/2007/relationships/diagramDrawing" Target="../diagrams/drawing1.xml"/><Relationship Id="rId4" Type="http://schemas.openxmlformats.org/officeDocument/2006/relationships/notesSlide" Target="../notesSlides/notesSlide5.xml"/><Relationship Id="rId9" Type="http://schemas.openxmlformats.org/officeDocument/2006/relationships/diagramColors" Target="../diagrams/colors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PT" sz="5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Bank$Acc</a:t>
            </a:r>
            <a:endParaRPr lang="pt-pt" sz="5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PT" sz="1800" b="1" dirty="0"/>
              <a:t>Apresentação de Defesa do Projeto</a:t>
            </a:r>
            <a:endParaRPr lang="pt-pt" sz="1800" b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073D88-B9D8-4339-B538-0F3BCDD92BBE}"/>
              </a:ext>
            </a:extLst>
          </p:cNvPr>
          <p:cNvSpPr txBox="1"/>
          <p:nvPr/>
        </p:nvSpPr>
        <p:spPr>
          <a:xfrm>
            <a:off x="5806380" y="6453336"/>
            <a:ext cx="1944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Diogo Barradas | TGPSI18H</a:t>
            </a:r>
          </a:p>
        </p:txBody>
      </p:sp>
      <p:pic>
        <p:nvPicPr>
          <p:cNvPr id="7" name="Imagem 6" descr="Uma imagem com brinquedo, monitor, branco, mesa&#10;&#10;Descrição gerada automaticamente">
            <a:extLst>
              <a:ext uri="{FF2B5EF4-FFF2-40B4-BE49-F238E27FC236}">
                <a16:creationId xmlns:a16="http://schemas.microsoft.com/office/drawing/2014/main" id="{F63317DF-1763-446C-8797-DC92C9CD7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17740" y="2199928"/>
            <a:ext cx="2448272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1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PT" sz="3200" b="1" dirty="0"/>
              <a:t>Apresentação</a:t>
            </a:r>
          </a:p>
        </p:txBody>
      </p:sp>
      <p:sp>
        <p:nvSpPr>
          <p:cNvPr id="14" name="Marcador de Posição de Conteúdo 13"/>
          <p:cNvSpPr>
            <a:spLocks noGrp="1"/>
          </p:cNvSpPr>
          <p:nvPr>
            <p:ph idx="1"/>
          </p:nvPr>
        </p:nvSpPr>
        <p:spPr>
          <a:xfrm>
            <a:off x="1522413" y="2276872"/>
            <a:ext cx="9829799" cy="3892153"/>
          </a:xfrm>
        </p:spPr>
        <p:txBody>
          <a:bodyPr rtlCol="0">
            <a:normAutofit/>
          </a:bodyPr>
          <a:lstStyle/>
          <a:p>
            <a:r>
              <a:rPr lang="pt-PT" sz="1800" b="1" dirty="0"/>
              <a:t>Bank$Acc é uma aplicação de pagamentos online, semelhante ao Paypal e Revolut, esta app é especialmente elaborada para operações bancarias tais como Depósitos, Transferências, Pagamentos e Levantamentos.</a:t>
            </a:r>
          </a:p>
          <a:p>
            <a:endParaRPr lang="pt-PT" sz="1800" b="1" dirty="0"/>
          </a:p>
          <a:p>
            <a:r>
              <a:rPr lang="pt-PT" sz="1800" b="1" dirty="0"/>
              <a:t>Origem da Ideia - A ideia do projeto surgiu a partir do PayPal, uma empresa de pagamentos online. </a:t>
            </a:r>
          </a:p>
          <a:p>
            <a:endParaRPr lang="pt-PT" sz="1800" b="1" dirty="0"/>
          </a:p>
          <a:p>
            <a:r>
              <a:rPr lang="pt-PT" sz="1800" b="1" dirty="0"/>
              <a:t>Este projeto tem como objetivo o desenvolvimento de uma aplicação com as funcionalidades de um Banco online.  </a:t>
            </a:r>
          </a:p>
        </p:txBody>
      </p:sp>
    </p:spTree>
    <p:extLst>
      <p:ext uri="{BB962C8B-B14F-4D97-AF65-F5344CB8AC3E}">
        <p14:creationId xmlns:p14="http://schemas.microsoft.com/office/powerpoint/2010/main" val="27176047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pt-PT" sz="3200" b="1" dirty="0"/>
              <a:t>Aprendizagens adquiridas</a:t>
            </a:r>
          </a:p>
        </p:txBody>
      </p:sp>
      <p:sp>
        <p:nvSpPr>
          <p:cNvPr id="2" name="Marcador de Posição de Conteúdo 1">
            <a:extLst>
              <a:ext uri="{FF2B5EF4-FFF2-40B4-BE49-F238E27FC236}">
                <a16:creationId xmlns:a16="http://schemas.microsoft.com/office/drawing/2014/main" id="{92B83240-85C9-44BD-B84E-E67B555E3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2492896"/>
            <a:ext cx="5364087" cy="3528392"/>
          </a:xfrm>
        </p:spPr>
        <p:txBody>
          <a:bodyPr>
            <a:normAutofit/>
          </a:bodyPr>
          <a:lstStyle/>
          <a:p>
            <a:r>
              <a:rPr lang="pt-PT" sz="1800" b="1" dirty="0"/>
              <a:t>Manipulação de dados com MySQL (Inserir, Apagar, Editar, Selecionar).</a:t>
            </a:r>
          </a:p>
          <a:p>
            <a:pPr marL="0" indent="0">
              <a:buNone/>
            </a:pPr>
            <a:endParaRPr lang="pt-PT" sz="1800" b="1" dirty="0"/>
          </a:p>
          <a:p>
            <a:r>
              <a:rPr lang="pt-PT" sz="1800" b="1" dirty="0"/>
              <a:t>Manipulação de </a:t>
            </a:r>
            <a:r>
              <a:rPr lang="pt-PT" sz="1800" b="1" u="sng" dirty="0"/>
              <a:t>Classes</a:t>
            </a:r>
            <a:r>
              <a:rPr lang="pt-PT" sz="1800" b="1" dirty="0"/>
              <a:t>.</a:t>
            </a:r>
          </a:p>
          <a:p>
            <a:r>
              <a:rPr lang="pt-PT" sz="1800" b="1" dirty="0"/>
              <a:t>Manipulação de </a:t>
            </a:r>
            <a:r>
              <a:rPr lang="pt-PT" sz="1800" b="1" u="sng" dirty="0"/>
              <a:t>Eventos</a:t>
            </a:r>
            <a:r>
              <a:rPr lang="pt-PT" sz="1800" b="1" dirty="0"/>
              <a:t>.</a:t>
            </a:r>
          </a:p>
          <a:p>
            <a:pPr marL="0" indent="0">
              <a:buNone/>
            </a:pPr>
            <a:endParaRPr lang="pt-PT" sz="1800" b="1" dirty="0"/>
          </a:p>
          <a:p>
            <a:r>
              <a:rPr lang="pt-PT" sz="1800" b="1" dirty="0"/>
              <a:t>Gestão de Forms </a:t>
            </a:r>
            <a:r>
              <a:rPr lang="pt-PT" sz="1800" b="1" u="sng" dirty="0"/>
              <a:t>MDI</a:t>
            </a:r>
            <a:r>
              <a:rPr lang="pt-PT" sz="1800" b="1" dirty="0"/>
              <a:t> child forms.</a:t>
            </a:r>
          </a:p>
          <a:p>
            <a:r>
              <a:rPr lang="pt-PT" sz="1800" b="1" dirty="0"/>
              <a:t>Gestão de UserControl.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FB7CAA2-40C3-4E94-8176-BAD239929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540" y="2097782"/>
            <a:ext cx="3621093" cy="194222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177DF75-07E6-430E-9BE3-E298C662C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540" y="4214614"/>
            <a:ext cx="3621093" cy="195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90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PT" sz="3200" b="1" dirty="0"/>
              <a:t>Aspetos a melhorar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1773932" y="2132855"/>
            <a:ext cx="4896544" cy="4187825"/>
          </a:xfrm>
        </p:spPr>
        <p:txBody>
          <a:bodyPr rtlCol="0">
            <a:normAutofit/>
          </a:bodyPr>
          <a:lstStyle/>
          <a:p>
            <a:r>
              <a:rPr lang="pt-PT" sz="1800" b="1" dirty="0"/>
              <a:t>Ao converter a moeda para Dólares, o saldo do utilizador deve ser convertido em Dólares.  ( 1€ = 1,12$ ).</a:t>
            </a:r>
          </a:p>
          <a:p>
            <a:r>
              <a:rPr lang="pt-PT" sz="1800" b="1" dirty="0">
                <a:solidFill>
                  <a:srgbClr val="303030"/>
                </a:solidFill>
              </a:rPr>
              <a:t>Ao converter a moeda para </a:t>
            </a:r>
            <a:r>
              <a:rPr lang="pt-PT" sz="1800" b="1" dirty="0"/>
              <a:t>Euros</a:t>
            </a:r>
            <a:r>
              <a:rPr lang="pt-PT" sz="1800" b="1" dirty="0">
                <a:solidFill>
                  <a:srgbClr val="303030"/>
                </a:solidFill>
              </a:rPr>
              <a:t>, o saldo do utilizador deve ser convertido em </a:t>
            </a:r>
            <a:r>
              <a:rPr lang="pt-PT" sz="1800" b="1" dirty="0"/>
              <a:t>Euros</a:t>
            </a:r>
            <a:r>
              <a:rPr lang="pt-PT" sz="1800" b="1" dirty="0">
                <a:solidFill>
                  <a:srgbClr val="303030"/>
                </a:solidFill>
              </a:rPr>
              <a:t>.  ( 1$ = 0,89€ ).</a:t>
            </a:r>
            <a:endParaRPr lang="pt-PT" sz="1800" b="1" dirty="0"/>
          </a:p>
          <a:p>
            <a:pPr lvl="0">
              <a:buClr>
                <a:srgbClr val="303030">
                  <a:lumMod val="90000"/>
                  <a:lumOff val="10000"/>
                </a:srgbClr>
              </a:buClr>
            </a:pPr>
            <a:r>
              <a:rPr lang="pt-PT" sz="1800" b="1" dirty="0">
                <a:solidFill>
                  <a:srgbClr val="303030"/>
                </a:solidFill>
              </a:rPr>
              <a:t>Ao converter a moeda para Libras, o saldo do utilizador deve ser convertido em Libras.  ( 1€ = 0,91‎£ ).</a:t>
            </a:r>
          </a:p>
          <a:p>
            <a:pPr>
              <a:buClr>
                <a:srgbClr val="303030">
                  <a:lumMod val="90000"/>
                  <a:lumOff val="10000"/>
                </a:srgbClr>
              </a:buClr>
            </a:pPr>
            <a:r>
              <a:rPr lang="pt-PT" sz="1800" b="1" dirty="0">
                <a:solidFill>
                  <a:srgbClr val="303030"/>
                </a:solidFill>
              </a:rPr>
              <a:t>Ao converter a moeda para </a:t>
            </a:r>
            <a:r>
              <a:rPr lang="pt-PT" sz="1800" b="1" dirty="0"/>
              <a:t>Euros</a:t>
            </a:r>
            <a:r>
              <a:rPr lang="pt-PT" sz="1800" b="1" dirty="0">
                <a:solidFill>
                  <a:srgbClr val="303030"/>
                </a:solidFill>
              </a:rPr>
              <a:t>, o saldo do utilizador deve ser convertido em </a:t>
            </a:r>
            <a:r>
              <a:rPr lang="pt-PT" sz="1800" b="1" dirty="0"/>
              <a:t>Euros</a:t>
            </a:r>
            <a:r>
              <a:rPr lang="pt-PT" sz="1800" b="1" dirty="0">
                <a:solidFill>
                  <a:srgbClr val="303030"/>
                </a:solidFill>
              </a:rPr>
              <a:t>.  ( 1£ = 1,09€).</a:t>
            </a:r>
          </a:p>
          <a:p>
            <a:pPr lvl="0">
              <a:buClr>
                <a:srgbClr val="303030">
                  <a:lumMod val="90000"/>
                  <a:lumOff val="10000"/>
                </a:srgbClr>
              </a:buClr>
            </a:pPr>
            <a:endParaRPr lang="pt-PT" dirty="0">
              <a:solidFill>
                <a:srgbClr val="303030"/>
              </a:solidFill>
            </a:endParaRPr>
          </a:p>
          <a:p>
            <a:endParaRPr lang="pt-PT" dirty="0"/>
          </a:p>
        </p:txBody>
      </p:sp>
      <p:pic>
        <p:nvPicPr>
          <p:cNvPr id="6" name="Marcador de Posição de Conteúdo 5">
            <a:extLst>
              <a:ext uri="{FF2B5EF4-FFF2-40B4-BE49-F238E27FC236}">
                <a16:creationId xmlns:a16="http://schemas.microsoft.com/office/drawing/2014/main" id="{2152D6EC-F1D8-40C7-966F-C2DB7632D9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08" y="1844824"/>
            <a:ext cx="4187825" cy="4187825"/>
          </a:xfrm>
        </p:spPr>
      </p:pic>
    </p:spTree>
    <p:extLst>
      <p:ext uri="{BB962C8B-B14F-4D97-AF65-F5344CB8AC3E}">
        <p14:creationId xmlns:p14="http://schemas.microsoft.com/office/powerpoint/2010/main" val="144759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PT" sz="3200" b="1" dirty="0"/>
              <a:t>Conclusão </a:t>
            </a:r>
          </a:p>
        </p:txBody>
      </p:sp>
      <p:pic>
        <p:nvPicPr>
          <p:cNvPr id="6" name="2020-06-29 16-27-01">
            <a:hlinkClick r:id="" action="ppaction://media"/>
            <a:extLst>
              <a:ext uri="{FF2B5EF4-FFF2-40B4-BE49-F238E27FC236}">
                <a16:creationId xmlns:a16="http://schemas.microsoft.com/office/drawing/2014/main" id="{4DF463E7-199F-48E6-96CD-00DA210AE61D}"/>
              </a:ext>
            </a:extLst>
          </p:cNvPr>
          <p:cNvPicPr>
            <a:picLocks noGrp="1" noChangeAspect="1"/>
          </p:cNvPicPr>
          <p:nvPr>
            <p:ph sz="half"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186" end="1277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7908" y="2564904"/>
            <a:ext cx="4705306" cy="26467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5" name="Marcador de Posição de Conteúdo 4" descr="Lista de Caixas Vertical a mostrar três grupos organizados uns por baixo dos outros, com marcas de lista para as descrições das tarefas por baixo de cada grupo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96919022"/>
              </p:ext>
            </p:extLst>
          </p:nvPr>
        </p:nvGraphicFramePr>
        <p:xfrm>
          <a:off x="6766420" y="1984375"/>
          <a:ext cx="4368552" cy="4187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CA175E65-6698-4B19-B448-47E90FBA860A}"/>
              </a:ext>
            </a:extLst>
          </p:cNvPr>
          <p:cNvSpPr txBox="1"/>
          <p:nvPr/>
        </p:nvSpPr>
        <p:spPr>
          <a:xfrm>
            <a:off x="6670476" y="1700808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b="1" dirty="0"/>
              <a:t>Estrutura do programa:</a:t>
            </a:r>
            <a:r>
              <a:rPr lang="pt-P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9832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78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636025" y="1962469"/>
            <a:ext cx="2602632" cy="754219"/>
          </a:xfrm>
        </p:spPr>
        <p:txBody>
          <a:bodyPr rtlCol="0" anchor="b">
            <a:normAutofit/>
          </a:bodyPr>
          <a:lstStyle/>
          <a:p>
            <a:pPr rtl="0"/>
            <a:r>
              <a:rPr lang="pt-PT" sz="3200" b="1" dirty="0"/>
              <a:t>Fim</a:t>
            </a:r>
            <a:endParaRPr lang="pt-PT" sz="3600" b="1" dirty="0"/>
          </a:p>
        </p:txBody>
      </p:sp>
      <p:pic>
        <p:nvPicPr>
          <p:cNvPr id="8" name="Marcador de Posição da Imagem 7" descr="Uma imagem com brinquedo, monitor, branco, mesa&#10;&#10;Descrição gerada automaticamente">
            <a:extLst>
              <a:ext uri="{FF2B5EF4-FFF2-40B4-BE49-F238E27FC236}">
                <a16:creationId xmlns:a16="http://schemas.microsoft.com/office/drawing/2014/main" id="{5828582C-9BD4-42C9-9A07-71509815AF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" r="2960"/>
          <a:stretch/>
        </p:blipFill>
        <p:spPr>
          <a:xfrm flipH="1">
            <a:off x="7462566" y="1301638"/>
            <a:ext cx="3600398" cy="3756938"/>
          </a:xfrm>
          <a:noFill/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690576C-1CE7-4E53-8AA3-0178A0C88C28}"/>
              </a:ext>
            </a:extLst>
          </p:cNvPr>
          <p:cNvSpPr txBox="1"/>
          <p:nvPr/>
        </p:nvSpPr>
        <p:spPr>
          <a:xfrm>
            <a:off x="1619571" y="2780928"/>
            <a:ext cx="10569253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sz="105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Durante o desenvolvimento do projeto deparei me com vários</a:t>
            </a:r>
          </a:p>
          <a:p>
            <a:r>
              <a:rPr lang="pt-PT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constrangimentos , mas com ajuda dos meus colegas e pesquisas rápidas</a:t>
            </a:r>
          </a:p>
          <a:p>
            <a:r>
              <a:rPr lang="pt-PT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consegui ultrapassar.</a:t>
            </a:r>
          </a:p>
          <a:p>
            <a:endParaRPr lang="pt-PT" sz="105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minha maior dificuldade foi gerir as resources do projeto, pois esta pasta</a:t>
            </a:r>
          </a:p>
          <a:p>
            <a:r>
              <a:rPr lang="pt-PT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várias vezes obrigou me a começar do zero (último commit enviado).</a:t>
            </a:r>
          </a:p>
          <a:p>
            <a:endParaRPr lang="pt-PT" sz="105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Este erro originava a perca de todas as imagens do Projeto.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Gostei muito de fazer este projeto, o tema cativou me imenso ! </a:t>
            </a:r>
          </a:p>
          <a:p>
            <a:endParaRPr lang="pt-PT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PT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PT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PT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Desenvolvimento de software:</a:t>
            </a:r>
          </a:p>
          <a:p>
            <a:endParaRPr lang="pt-PT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Linguagem de Programação: </a:t>
            </a:r>
          </a:p>
          <a:p>
            <a:endParaRPr lang="pt-PT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Sistema de gestão de base de dados: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PT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pt-PT" sz="1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pt-PT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pt-PT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							                          Diogo Barradas | TGPSI18H</a:t>
            </a:r>
          </a:p>
        </p:txBody>
      </p:sp>
      <p:pic>
        <p:nvPicPr>
          <p:cNvPr id="7" name="Imagem 6" descr="Uma imagem com desenho, alimentação, luz&#10;&#10;Descrição gerada automaticamente">
            <a:extLst>
              <a:ext uri="{FF2B5EF4-FFF2-40B4-BE49-F238E27FC236}">
                <a16:creationId xmlns:a16="http://schemas.microsoft.com/office/drawing/2014/main" id="{02E4F742-C6DB-41EC-9910-7B8590529E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997" y="5589240"/>
            <a:ext cx="617129" cy="42787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9A70B90-87BC-48C5-B820-B2F8A38540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415" y="5085184"/>
            <a:ext cx="905861" cy="15993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AE06ABF-87ED-4ADE-92DF-A530510457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194" y="5430246"/>
            <a:ext cx="231002" cy="23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4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ESENTER_VERSION" val="6"/>
  <p:tag name="ARTICULATE_PROJECT_OPEN" val="0"/>
</p:tagLst>
</file>

<file path=ppt/theme/theme1.xml><?xml version="1.0" encoding="utf-8"?>
<a:theme xmlns:a="http://schemas.openxmlformats.org/drawingml/2006/main" name="Símbolos de Moeda 16x9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332_TF02895262" id="{48786A83-5EAD-4635-9440-61F37F77E408}" vid="{0F1752DA-1A38-4DD5-A48D-5890E01E759F}"/>
    </a:ext>
  </a:extLst>
</a:theme>
</file>

<file path=ppt/theme/theme2.xml><?xml version="1.0" encoding="utf-8"?>
<a:theme xmlns:a="http://schemas.openxmlformats.org/drawingml/2006/main" name="Tema do Offic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375</Words>
  <Application>Microsoft Office PowerPoint</Application>
  <PresentationFormat>Personalizados</PresentationFormat>
  <Paragraphs>71</Paragraphs>
  <Slides>6</Slides>
  <Notes>6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6</vt:i4>
      </vt:variant>
    </vt:vector>
  </HeadingPairs>
  <TitlesOfParts>
    <vt:vector size="9" baseType="lpstr">
      <vt:lpstr>Arial</vt:lpstr>
      <vt:lpstr>Cambria</vt:lpstr>
      <vt:lpstr>Símbolos de Moeda 16x9</vt:lpstr>
      <vt:lpstr>Bank$Acc</vt:lpstr>
      <vt:lpstr>Apresentação</vt:lpstr>
      <vt:lpstr>Aprendizagens adquiridas</vt:lpstr>
      <vt:lpstr>Aspetos a melhorar</vt:lpstr>
      <vt:lpstr>Conclusão </vt:lpstr>
      <vt:lpstr>Fim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Bank$Acc</dc:title>
  <dc:creator>, Diogo Alexandre de Freitas Barradas</dc:creator>
  <cp:lastModifiedBy>, Diogo Alexandre de Freitas Barradas</cp:lastModifiedBy>
  <cp:revision>69</cp:revision>
  <dcterms:created xsi:type="dcterms:W3CDTF">2020-06-29T14:44:28Z</dcterms:created>
  <dcterms:modified xsi:type="dcterms:W3CDTF">2020-06-29T22:29:31Z</dcterms:modified>
</cp:coreProperties>
</file>